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4"/>
  </p:sldMasterIdLst>
  <p:sldIdLst>
    <p:sldId id="256" r:id="rId5"/>
    <p:sldId id="261" r:id="rId6"/>
    <p:sldId id="258" r:id="rId7"/>
    <p:sldId id="259" r:id="rId8"/>
    <p:sldId id="257" r:id="rId9"/>
    <p:sldId id="260" r:id="rId10"/>
    <p:sldId id="262" r:id="rId11"/>
    <p:sldId id="268" r:id="rId12"/>
    <p:sldId id="264" r:id="rId13"/>
    <p:sldId id="269" r:id="rId14"/>
    <p:sldId id="270" r:id="rId15"/>
    <p:sldId id="266" r:id="rId16"/>
    <p:sldId id="265" r:id="rId17"/>
    <p:sldId id="263" r:id="rId18"/>
    <p:sldId id="272" r:id="rId19"/>
    <p:sldId id="273" r:id="rId20"/>
    <p:sldId id="267" r:id="rId21"/>
    <p:sldId id="271" r:id="rId22"/>
  </p:sldIdLst>
  <p:sldSz cx="12192000" cy="6858000"/>
  <p:notesSz cx="6858000" cy="9144000"/>
  <p:defaultTextStyle>
    <a:defPPr>
      <a:defRPr lang="lt-LT"/>
    </a:defPPr>
    <a:lvl1pPr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1pPr>
    <a:lvl2pPr marL="4572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2pPr>
    <a:lvl3pPr marL="9144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3pPr>
    <a:lvl4pPr marL="13716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4pPr>
    <a:lvl5pPr marL="18288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5pPr>
    <a:lvl6pPr marL="2286000" algn="l" defTabSz="914400" rtl="0" eaLnBrk="1" latinLnBrk="0" hangingPunct="1">
      <a:defRPr kern="1200">
        <a:solidFill>
          <a:schemeClr val="tx1"/>
        </a:solidFill>
        <a:latin typeface="Tw Cen MT" panose="020B0602020104020603" pitchFamily="34" charset="0"/>
        <a:ea typeface="+mn-ea"/>
        <a:cs typeface="+mn-cs"/>
      </a:defRPr>
    </a:lvl6pPr>
    <a:lvl7pPr marL="2743200" algn="l" defTabSz="914400" rtl="0" eaLnBrk="1" latinLnBrk="0" hangingPunct="1">
      <a:defRPr kern="1200">
        <a:solidFill>
          <a:schemeClr val="tx1"/>
        </a:solidFill>
        <a:latin typeface="Tw Cen MT" panose="020B0602020104020603" pitchFamily="34" charset="0"/>
        <a:ea typeface="+mn-ea"/>
        <a:cs typeface="+mn-cs"/>
      </a:defRPr>
    </a:lvl7pPr>
    <a:lvl8pPr marL="3200400" algn="l" defTabSz="914400" rtl="0" eaLnBrk="1" latinLnBrk="0" hangingPunct="1">
      <a:defRPr kern="1200">
        <a:solidFill>
          <a:schemeClr val="tx1"/>
        </a:solidFill>
        <a:latin typeface="Tw Cen MT" panose="020B0602020104020603" pitchFamily="34" charset="0"/>
        <a:ea typeface="+mn-ea"/>
        <a:cs typeface="+mn-cs"/>
      </a:defRPr>
    </a:lvl8pPr>
    <a:lvl9pPr marL="3657600" algn="l" defTabSz="914400" rtl="0" eaLnBrk="1" latinLnBrk="0" hangingPunct="1">
      <a:defRPr kern="1200">
        <a:solidFill>
          <a:schemeClr val="tx1"/>
        </a:solidFill>
        <a:latin typeface="Tw Cen MT" panose="020B0602020104020603"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3" d="100"/>
          <a:sy n="83" d="100"/>
        </p:scale>
        <p:origin x="52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33272"/>
            <a:ext cx="9144000" cy="2478024"/>
          </a:xfrm>
        </p:spPr>
        <p:txBody>
          <a:bodyPr>
            <a:noAutofit/>
          </a:bodyPr>
          <a:lstStyle>
            <a:lvl1pPr algn="ctr">
              <a:defRPr sz="4000" spc="750" baseline="0"/>
            </a:lvl1pPr>
          </a:lstStyle>
          <a:p>
            <a:r>
              <a:rPr lang="en-US" dirty="0"/>
              <a:t>Click to edit Master title style</a:t>
            </a:r>
          </a:p>
        </p:txBody>
      </p:sp>
      <p:sp>
        <p:nvSpPr>
          <p:cNvPr id="3" name="Subtitle 2"/>
          <p:cNvSpPr>
            <a:spLocks noGrp="1"/>
          </p:cNvSpPr>
          <p:nvPr>
            <p:ph type="subTitle" idx="1"/>
          </p:nvPr>
        </p:nvSpPr>
        <p:spPr>
          <a:xfrm>
            <a:off x="1524000" y="3822192"/>
            <a:ext cx="9144000" cy="1435608"/>
          </a:xfrm>
        </p:spPr>
        <p:txBody>
          <a:bodyPr>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3916532-FC4E-BFD7-DF7C-E23C45ED9CCD}"/>
              </a:ext>
            </a:extLst>
          </p:cNvPr>
          <p:cNvSpPr>
            <a:spLocks noGrp="1"/>
          </p:cNvSpPr>
          <p:nvPr>
            <p:ph type="dt" sz="half" idx="10"/>
          </p:nvPr>
        </p:nvSpPr>
        <p:spPr/>
        <p:txBody>
          <a:bodyPr/>
          <a:lstStyle>
            <a:lvl1pPr>
              <a:defRPr/>
            </a:lvl1pPr>
          </a:lstStyle>
          <a:p>
            <a:pPr>
              <a:defRPr/>
            </a:pPr>
            <a:fld id="{0A4B38EE-1260-49B2-B792-080D7621F4E6}" type="datetime2">
              <a:rPr lang="en-US"/>
              <a:pPr>
                <a:defRPr/>
              </a:pPr>
              <a:t>Tuesday, August 22, 2023</a:t>
            </a:fld>
            <a:endParaRPr lang="en-US"/>
          </a:p>
        </p:txBody>
      </p:sp>
      <p:sp>
        <p:nvSpPr>
          <p:cNvPr id="5" name="Footer Placeholder 4">
            <a:extLst>
              <a:ext uri="{FF2B5EF4-FFF2-40B4-BE49-F238E27FC236}">
                <a16:creationId xmlns:a16="http://schemas.microsoft.com/office/drawing/2014/main" id="{13B2E118-54C5-9FAF-0847-AF5CC40B499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0083D91-68F7-77EA-8B31-E77DD3C83077}"/>
              </a:ext>
            </a:extLst>
          </p:cNvPr>
          <p:cNvSpPr>
            <a:spLocks noGrp="1"/>
          </p:cNvSpPr>
          <p:nvPr>
            <p:ph type="sldNum" sz="quarter" idx="12"/>
          </p:nvPr>
        </p:nvSpPr>
        <p:spPr/>
        <p:txBody>
          <a:bodyPr/>
          <a:lstStyle>
            <a:lvl1pPr>
              <a:defRPr/>
            </a:lvl1pPr>
          </a:lstStyle>
          <a:p>
            <a:pPr>
              <a:defRPr/>
            </a:pPr>
            <a:fld id="{82F44F76-4FDB-4017-B0F8-A16697048FEF}" type="slidenum">
              <a:rPr lang="en-US"/>
              <a:pPr>
                <a:defRPr/>
              </a:pPr>
              <a:t>‹#›</a:t>
            </a:fld>
            <a:endParaRPr lang="en-US"/>
          </a:p>
        </p:txBody>
      </p:sp>
    </p:spTree>
    <p:extLst>
      <p:ext uri="{BB962C8B-B14F-4D97-AF65-F5344CB8AC3E}">
        <p14:creationId xmlns:p14="http://schemas.microsoft.com/office/powerpoint/2010/main" val="2018674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D555B0-3513-E331-A642-9B52FCBB1119}"/>
              </a:ext>
            </a:extLst>
          </p:cNvPr>
          <p:cNvSpPr>
            <a:spLocks noGrp="1"/>
          </p:cNvSpPr>
          <p:nvPr>
            <p:ph type="dt" sz="half" idx="10"/>
          </p:nvPr>
        </p:nvSpPr>
        <p:spPr/>
        <p:txBody>
          <a:bodyPr/>
          <a:lstStyle>
            <a:lvl1pPr>
              <a:defRPr/>
            </a:lvl1pPr>
          </a:lstStyle>
          <a:p>
            <a:pPr>
              <a:defRPr/>
            </a:pPr>
            <a:fld id="{1FABCA84-4230-4B41-ABCF-4DACDFAFF225}" type="datetime2">
              <a:rPr lang="en-US"/>
              <a:pPr>
                <a:defRPr/>
              </a:pPr>
              <a:t>Tuesday, August 22, 2023</a:t>
            </a:fld>
            <a:endParaRPr lang="en-US"/>
          </a:p>
        </p:txBody>
      </p:sp>
      <p:sp>
        <p:nvSpPr>
          <p:cNvPr id="5" name="Footer Placeholder 4">
            <a:extLst>
              <a:ext uri="{FF2B5EF4-FFF2-40B4-BE49-F238E27FC236}">
                <a16:creationId xmlns:a16="http://schemas.microsoft.com/office/drawing/2014/main" id="{81FA23C3-E739-2C65-09C8-81B2DB051E5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A086887-A1E1-B1F6-DDFA-82058488FF8F}"/>
              </a:ext>
            </a:extLst>
          </p:cNvPr>
          <p:cNvSpPr>
            <a:spLocks noGrp="1"/>
          </p:cNvSpPr>
          <p:nvPr>
            <p:ph type="sldNum" sz="quarter" idx="12"/>
          </p:nvPr>
        </p:nvSpPr>
        <p:spPr/>
        <p:txBody>
          <a:bodyPr/>
          <a:lstStyle>
            <a:lvl1pPr>
              <a:defRPr/>
            </a:lvl1pPr>
          </a:lstStyle>
          <a:p>
            <a:pPr>
              <a:defRPr/>
            </a:pPr>
            <a:fld id="{94EDFB95-05A1-4F59-8B42-9F7377051BCC}" type="slidenum">
              <a:rPr lang="en-US"/>
              <a:pPr>
                <a:defRPr/>
              </a:pPr>
              <a:t>‹#›</a:t>
            </a:fld>
            <a:endParaRPr lang="en-US"/>
          </a:p>
        </p:txBody>
      </p:sp>
    </p:spTree>
    <p:extLst>
      <p:ext uri="{BB962C8B-B14F-4D97-AF65-F5344CB8AC3E}">
        <p14:creationId xmlns:p14="http://schemas.microsoft.com/office/powerpoint/2010/main" val="955820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D396D4A-6159-8C92-84EF-BD342303346B}"/>
              </a:ext>
            </a:extLst>
          </p:cNvPr>
          <p:cNvSpPr>
            <a:spLocks noGrp="1"/>
          </p:cNvSpPr>
          <p:nvPr>
            <p:ph type="dt" sz="half" idx="10"/>
          </p:nvPr>
        </p:nvSpPr>
        <p:spPr/>
        <p:txBody>
          <a:bodyPr/>
          <a:lstStyle>
            <a:lvl1pPr>
              <a:defRPr/>
            </a:lvl1pPr>
          </a:lstStyle>
          <a:p>
            <a:pPr>
              <a:defRPr/>
            </a:pPr>
            <a:fld id="{8F9CE4CE-6561-4D63-89A0-B02CA13A785E}" type="datetime2">
              <a:rPr lang="en-US"/>
              <a:pPr>
                <a:defRPr/>
              </a:pPr>
              <a:t>Tuesday, August 22, 2023</a:t>
            </a:fld>
            <a:endParaRPr lang="en-US"/>
          </a:p>
        </p:txBody>
      </p:sp>
      <p:sp>
        <p:nvSpPr>
          <p:cNvPr id="5" name="Footer Placeholder 4">
            <a:extLst>
              <a:ext uri="{FF2B5EF4-FFF2-40B4-BE49-F238E27FC236}">
                <a16:creationId xmlns:a16="http://schemas.microsoft.com/office/drawing/2014/main" id="{4CF25E36-5FE3-F972-2B10-26F21B1A56A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0821E2D-AEBE-C242-4644-1AD5EBE1BE94}"/>
              </a:ext>
            </a:extLst>
          </p:cNvPr>
          <p:cNvSpPr>
            <a:spLocks noGrp="1"/>
          </p:cNvSpPr>
          <p:nvPr>
            <p:ph type="sldNum" sz="quarter" idx="12"/>
          </p:nvPr>
        </p:nvSpPr>
        <p:spPr/>
        <p:txBody>
          <a:bodyPr/>
          <a:lstStyle>
            <a:lvl1pPr>
              <a:defRPr/>
            </a:lvl1pPr>
          </a:lstStyle>
          <a:p>
            <a:pPr>
              <a:defRPr/>
            </a:pPr>
            <a:fld id="{6D1BFF64-EA30-4D69-8AA1-4C454B30244E}" type="slidenum">
              <a:rPr lang="en-US"/>
              <a:pPr>
                <a:defRPr/>
              </a:pPr>
              <a:t>‹#›</a:t>
            </a:fld>
            <a:endParaRPr lang="en-US"/>
          </a:p>
        </p:txBody>
      </p:sp>
    </p:spTree>
    <p:extLst>
      <p:ext uri="{BB962C8B-B14F-4D97-AF65-F5344CB8AC3E}">
        <p14:creationId xmlns:p14="http://schemas.microsoft.com/office/powerpoint/2010/main" val="51584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35DDB1-820F-6A91-86FE-CC6EB6523A51}"/>
              </a:ext>
            </a:extLst>
          </p:cNvPr>
          <p:cNvSpPr>
            <a:spLocks noGrp="1"/>
          </p:cNvSpPr>
          <p:nvPr>
            <p:ph type="dt" sz="half" idx="10"/>
          </p:nvPr>
        </p:nvSpPr>
        <p:spPr/>
        <p:txBody>
          <a:bodyPr/>
          <a:lstStyle>
            <a:lvl1pPr>
              <a:defRPr/>
            </a:lvl1pPr>
          </a:lstStyle>
          <a:p>
            <a:pPr>
              <a:defRPr/>
            </a:pPr>
            <a:fld id="{81CBAEA1-9111-43C9-9AE2-6ECCD9AB0754}" type="datetime2">
              <a:rPr lang="en-US"/>
              <a:pPr>
                <a:defRPr/>
              </a:pPr>
              <a:t>Tuesday, August 22, 2023</a:t>
            </a:fld>
            <a:endParaRPr lang="en-US"/>
          </a:p>
        </p:txBody>
      </p:sp>
      <p:sp>
        <p:nvSpPr>
          <p:cNvPr id="5" name="Footer Placeholder 4">
            <a:extLst>
              <a:ext uri="{FF2B5EF4-FFF2-40B4-BE49-F238E27FC236}">
                <a16:creationId xmlns:a16="http://schemas.microsoft.com/office/drawing/2014/main" id="{161986E3-6E6D-E5C4-82C2-3B906D8D50F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52F0E8B-95CE-8AE7-E9F3-208117A3B28E}"/>
              </a:ext>
            </a:extLst>
          </p:cNvPr>
          <p:cNvSpPr>
            <a:spLocks noGrp="1"/>
          </p:cNvSpPr>
          <p:nvPr>
            <p:ph type="sldNum" sz="quarter" idx="12"/>
          </p:nvPr>
        </p:nvSpPr>
        <p:spPr/>
        <p:txBody>
          <a:bodyPr/>
          <a:lstStyle>
            <a:lvl1pPr>
              <a:defRPr/>
            </a:lvl1pPr>
          </a:lstStyle>
          <a:p>
            <a:pPr>
              <a:defRPr/>
            </a:pPr>
            <a:fld id="{AA0444F3-83C6-4ABF-B228-76661D54A69E}" type="slidenum">
              <a:rPr lang="en-US"/>
              <a:pPr>
                <a:defRPr/>
              </a:pPr>
              <a:t>‹#›</a:t>
            </a:fld>
            <a:endParaRPr lang="en-US"/>
          </a:p>
        </p:txBody>
      </p:sp>
    </p:spTree>
    <p:extLst>
      <p:ext uri="{BB962C8B-B14F-4D97-AF65-F5344CB8AC3E}">
        <p14:creationId xmlns:p14="http://schemas.microsoft.com/office/powerpoint/2010/main" val="3584174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00" y="1709738"/>
            <a:ext cx="9966960" cy="2852737"/>
          </a:xfrm>
        </p:spPr>
        <p:txBody>
          <a:bodyPr/>
          <a:lstStyle>
            <a:lvl1pPr>
              <a:lnSpc>
                <a:spcPct val="100000"/>
              </a:lnSpc>
              <a:defRPr sz="4400" spc="750" baseline="0"/>
            </a:lvl1pPr>
          </a:lstStyle>
          <a:p>
            <a:r>
              <a:rPr lang="en-US"/>
              <a:t>Click to edit Master title style</a:t>
            </a:r>
            <a:endParaRPr lang="en-US" dirty="0"/>
          </a:p>
        </p:txBody>
      </p:sp>
      <p:sp>
        <p:nvSpPr>
          <p:cNvPr id="3" name="Text Placeholder 2"/>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1DECCA-9E42-8400-06EE-646D4B7B721E}"/>
              </a:ext>
            </a:extLst>
          </p:cNvPr>
          <p:cNvSpPr>
            <a:spLocks noGrp="1"/>
          </p:cNvSpPr>
          <p:nvPr>
            <p:ph type="dt" sz="half" idx="10"/>
          </p:nvPr>
        </p:nvSpPr>
        <p:spPr/>
        <p:txBody>
          <a:bodyPr/>
          <a:lstStyle>
            <a:lvl1pPr>
              <a:defRPr/>
            </a:lvl1pPr>
          </a:lstStyle>
          <a:p>
            <a:pPr>
              <a:defRPr/>
            </a:pPr>
            <a:fld id="{5254EE23-BBA8-4538-A4AF-86F2907B7C83}" type="datetime2">
              <a:rPr lang="en-US"/>
              <a:pPr>
                <a:defRPr/>
              </a:pPr>
              <a:t>Tuesday, August 22, 2023</a:t>
            </a:fld>
            <a:endParaRPr lang="en-US"/>
          </a:p>
        </p:txBody>
      </p:sp>
      <p:sp>
        <p:nvSpPr>
          <p:cNvPr id="5" name="Footer Placeholder 4">
            <a:extLst>
              <a:ext uri="{FF2B5EF4-FFF2-40B4-BE49-F238E27FC236}">
                <a16:creationId xmlns:a16="http://schemas.microsoft.com/office/drawing/2014/main" id="{6DA45CDE-5D74-843D-FE05-0A7DAEAB29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55B6A7-5B4E-3E4C-1FA2-61ED651386D3}"/>
              </a:ext>
            </a:extLst>
          </p:cNvPr>
          <p:cNvSpPr>
            <a:spLocks noGrp="1"/>
          </p:cNvSpPr>
          <p:nvPr>
            <p:ph type="sldNum" sz="quarter" idx="12"/>
          </p:nvPr>
        </p:nvSpPr>
        <p:spPr/>
        <p:txBody>
          <a:bodyPr/>
          <a:lstStyle>
            <a:lvl1pPr>
              <a:defRPr/>
            </a:lvl1pPr>
          </a:lstStyle>
          <a:p>
            <a:pPr>
              <a:defRPr/>
            </a:pPr>
            <a:fld id="{8F5253DF-63A4-4CBF-BDF0-7658A9F16235}" type="slidenum">
              <a:rPr lang="en-US"/>
              <a:pPr>
                <a:defRPr/>
              </a:pPr>
              <a:t>‹#›</a:t>
            </a:fld>
            <a:endParaRPr lang="en-US"/>
          </a:p>
        </p:txBody>
      </p:sp>
    </p:spTree>
    <p:extLst>
      <p:ext uri="{BB962C8B-B14F-4D97-AF65-F5344CB8AC3E}">
        <p14:creationId xmlns:p14="http://schemas.microsoft.com/office/powerpoint/2010/main" val="214882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6EBBB23-9204-AB34-2340-2346D8986EFB}"/>
              </a:ext>
            </a:extLst>
          </p:cNvPr>
          <p:cNvSpPr>
            <a:spLocks noGrp="1"/>
          </p:cNvSpPr>
          <p:nvPr>
            <p:ph type="dt" sz="half" idx="10"/>
          </p:nvPr>
        </p:nvSpPr>
        <p:spPr/>
        <p:txBody>
          <a:bodyPr/>
          <a:lstStyle>
            <a:lvl1pPr>
              <a:defRPr/>
            </a:lvl1pPr>
          </a:lstStyle>
          <a:p>
            <a:pPr>
              <a:defRPr/>
            </a:pPr>
            <a:fld id="{F067E5F3-7040-4EAB-A3BF-8E4310EC4BF3}" type="datetime2">
              <a:rPr lang="en-US"/>
              <a:pPr>
                <a:defRPr/>
              </a:pPr>
              <a:t>Tuesday, August 22, 2023</a:t>
            </a:fld>
            <a:endParaRPr lang="en-US"/>
          </a:p>
        </p:txBody>
      </p:sp>
      <p:sp>
        <p:nvSpPr>
          <p:cNvPr id="6" name="Footer Placeholder 5">
            <a:extLst>
              <a:ext uri="{FF2B5EF4-FFF2-40B4-BE49-F238E27FC236}">
                <a16:creationId xmlns:a16="http://schemas.microsoft.com/office/drawing/2014/main" id="{335F58E3-EB78-7BFC-FA62-0388912EA3D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F8A9E03-C4F3-D837-06CC-F2573D307060}"/>
              </a:ext>
            </a:extLst>
          </p:cNvPr>
          <p:cNvSpPr>
            <a:spLocks noGrp="1"/>
          </p:cNvSpPr>
          <p:nvPr>
            <p:ph type="sldNum" sz="quarter" idx="12"/>
          </p:nvPr>
        </p:nvSpPr>
        <p:spPr/>
        <p:txBody>
          <a:bodyPr/>
          <a:lstStyle>
            <a:lvl1pPr>
              <a:defRPr/>
            </a:lvl1pPr>
          </a:lstStyle>
          <a:p>
            <a:pPr>
              <a:defRPr/>
            </a:pPr>
            <a:fld id="{C4DE80CF-E341-4990-9426-F049BB236C9B}" type="slidenum">
              <a:rPr lang="en-US"/>
              <a:pPr>
                <a:defRPr/>
              </a:pPr>
              <a:t>‹#›</a:t>
            </a:fld>
            <a:endParaRPr lang="en-US"/>
          </a:p>
        </p:txBody>
      </p:sp>
    </p:spTree>
    <p:extLst>
      <p:ext uri="{BB962C8B-B14F-4D97-AF65-F5344CB8AC3E}">
        <p14:creationId xmlns:p14="http://schemas.microsoft.com/office/powerpoint/2010/main" val="200774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2" name="Date Placeholder 6">
            <a:extLst>
              <a:ext uri="{FF2B5EF4-FFF2-40B4-BE49-F238E27FC236}">
                <a16:creationId xmlns:a16="http://schemas.microsoft.com/office/drawing/2014/main" id="{5C727A36-7C8D-517F-BAD8-2B144C88A07C}"/>
              </a:ext>
            </a:extLst>
          </p:cNvPr>
          <p:cNvSpPr>
            <a:spLocks noGrp="1"/>
          </p:cNvSpPr>
          <p:nvPr>
            <p:ph type="dt" sz="half" idx="10"/>
          </p:nvPr>
        </p:nvSpPr>
        <p:spPr/>
        <p:txBody>
          <a:bodyPr/>
          <a:lstStyle>
            <a:lvl1pPr>
              <a:defRPr/>
            </a:lvl1pPr>
          </a:lstStyle>
          <a:p>
            <a:pPr>
              <a:defRPr/>
            </a:pPr>
            <a:fld id="{7D4F9B38-ECC3-4BCB-9EBF-6E0D7BB488FE}" type="datetime2">
              <a:rPr lang="en-US"/>
              <a:pPr>
                <a:defRPr/>
              </a:pPr>
              <a:t>Tuesday, August 22, 2023</a:t>
            </a:fld>
            <a:endParaRPr lang="en-US"/>
          </a:p>
        </p:txBody>
      </p:sp>
      <p:sp>
        <p:nvSpPr>
          <p:cNvPr id="7" name="Footer Placeholder 7">
            <a:extLst>
              <a:ext uri="{FF2B5EF4-FFF2-40B4-BE49-F238E27FC236}">
                <a16:creationId xmlns:a16="http://schemas.microsoft.com/office/drawing/2014/main" id="{F948B876-2E41-B8E2-F1DA-9E0E072048E2}"/>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8">
            <a:extLst>
              <a:ext uri="{FF2B5EF4-FFF2-40B4-BE49-F238E27FC236}">
                <a16:creationId xmlns:a16="http://schemas.microsoft.com/office/drawing/2014/main" id="{9B5BEE72-7DEF-0981-DB5E-2C37B27EE1BF}"/>
              </a:ext>
            </a:extLst>
          </p:cNvPr>
          <p:cNvSpPr>
            <a:spLocks noGrp="1"/>
          </p:cNvSpPr>
          <p:nvPr>
            <p:ph type="sldNum" sz="quarter" idx="12"/>
          </p:nvPr>
        </p:nvSpPr>
        <p:spPr/>
        <p:txBody>
          <a:bodyPr/>
          <a:lstStyle>
            <a:lvl1pPr>
              <a:defRPr/>
            </a:lvl1pPr>
          </a:lstStyle>
          <a:p>
            <a:pPr>
              <a:defRPr/>
            </a:pPr>
            <a:fld id="{0C8BBFFC-5B71-4DC1-B88F-ED92297FB32E}" type="slidenum">
              <a:rPr lang="en-US"/>
              <a:pPr>
                <a:defRPr/>
              </a:pPr>
              <a:t>‹#›</a:t>
            </a:fld>
            <a:endParaRPr lang="en-US"/>
          </a:p>
        </p:txBody>
      </p:sp>
    </p:spTree>
    <p:extLst>
      <p:ext uri="{BB962C8B-B14F-4D97-AF65-F5344CB8AC3E}">
        <p14:creationId xmlns:p14="http://schemas.microsoft.com/office/powerpoint/2010/main" val="549291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81D058-FCB2-ADC8-D29B-FF0829B6F8DA}"/>
              </a:ext>
            </a:extLst>
          </p:cNvPr>
          <p:cNvSpPr>
            <a:spLocks noGrp="1"/>
          </p:cNvSpPr>
          <p:nvPr>
            <p:ph type="dt" sz="half" idx="10"/>
          </p:nvPr>
        </p:nvSpPr>
        <p:spPr/>
        <p:txBody>
          <a:bodyPr/>
          <a:lstStyle>
            <a:lvl1pPr>
              <a:defRPr/>
            </a:lvl1pPr>
          </a:lstStyle>
          <a:p>
            <a:pPr>
              <a:defRPr/>
            </a:pPr>
            <a:fld id="{C83C9AE9-C723-4D14-994A-53A04CD3E11D}" type="datetime2">
              <a:rPr lang="en-US"/>
              <a:pPr>
                <a:defRPr/>
              </a:pPr>
              <a:t>Tuesday, August 22, 2023</a:t>
            </a:fld>
            <a:endParaRPr lang="en-US"/>
          </a:p>
        </p:txBody>
      </p:sp>
      <p:sp>
        <p:nvSpPr>
          <p:cNvPr id="4" name="Footer Placeholder 3">
            <a:extLst>
              <a:ext uri="{FF2B5EF4-FFF2-40B4-BE49-F238E27FC236}">
                <a16:creationId xmlns:a16="http://schemas.microsoft.com/office/drawing/2014/main" id="{6055C2B2-A5C9-1B79-11D3-57B1816E456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2CE3368F-E596-7BC1-1683-6C331BDA75AB}"/>
              </a:ext>
            </a:extLst>
          </p:cNvPr>
          <p:cNvSpPr>
            <a:spLocks noGrp="1"/>
          </p:cNvSpPr>
          <p:nvPr>
            <p:ph type="sldNum" sz="quarter" idx="12"/>
          </p:nvPr>
        </p:nvSpPr>
        <p:spPr/>
        <p:txBody>
          <a:bodyPr/>
          <a:lstStyle>
            <a:lvl1pPr>
              <a:defRPr/>
            </a:lvl1pPr>
          </a:lstStyle>
          <a:p>
            <a:pPr>
              <a:defRPr/>
            </a:pPr>
            <a:fld id="{66E54F91-297E-4A74-A0FC-2D6DB4F22D57}" type="slidenum">
              <a:rPr lang="en-US"/>
              <a:pPr>
                <a:defRPr/>
              </a:pPr>
              <a:t>‹#›</a:t>
            </a:fld>
            <a:endParaRPr lang="en-US"/>
          </a:p>
        </p:txBody>
      </p:sp>
    </p:spTree>
    <p:extLst>
      <p:ext uri="{BB962C8B-B14F-4D97-AF65-F5344CB8AC3E}">
        <p14:creationId xmlns:p14="http://schemas.microsoft.com/office/powerpoint/2010/main" val="4213605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A1BD5B-68BD-BA53-1F09-156A8B235AEB}"/>
              </a:ext>
            </a:extLst>
          </p:cNvPr>
          <p:cNvSpPr>
            <a:spLocks noGrp="1"/>
          </p:cNvSpPr>
          <p:nvPr>
            <p:ph type="dt" sz="half" idx="10"/>
          </p:nvPr>
        </p:nvSpPr>
        <p:spPr/>
        <p:txBody>
          <a:bodyPr/>
          <a:lstStyle>
            <a:lvl1pPr>
              <a:defRPr/>
            </a:lvl1pPr>
          </a:lstStyle>
          <a:p>
            <a:pPr>
              <a:defRPr/>
            </a:pPr>
            <a:fld id="{92EC5461-6D54-4387-A426-B3CEBC2E85FD}" type="datetime2">
              <a:rPr lang="en-US"/>
              <a:pPr>
                <a:defRPr/>
              </a:pPr>
              <a:t>Tuesday, August 22, 2023</a:t>
            </a:fld>
            <a:endParaRPr lang="en-US"/>
          </a:p>
        </p:txBody>
      </p:sp>
      <p:sp>
        <p:nvSpPr>
          <p:cNvPr id="3" name="Footer Placeholder 2">
            <a:extLst>
              <a:ext uri="{FF2B5EF4-FFF2-40B4-BE49-F238E27FC236}">
                <a16:creationId xmlns:a16="http://schemas.microsoft.com/office/drawing/2014/main" id="{35ED79E6-86E8-9C77-2500-1154D6E8E89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A7C4AD58-F6A1-4955-2199-54B2FAB842EB}"/>
              </a:ext>
            </a:extLst>
          </p:cNvPr>
          <p:cNvSpPr>
            <a:spLocks noGrp="1"/>
          </p:cNvSpPr>
          <p:nvPr>
            <p:ph type="sldNum" sz="quarter" idx="12"/>
          </p:nvPr>
        </p:nvSpPr>
        <p:spPr/>
        <p:txBody>
          <a:bodyPr/>
          <a:lstStyle>
            <a:lvl1pPr>
              <a:defRPr/>
            </a:lvl1pPr>
          </a:lstStyle>
          <a:p>
            <a:pPr>
              <a:defRPr/>
            </a:pPr>
            <a:fld id="{5E305E6F-6671-4882-A419-2971792B2611}" type="slidenum">
              <a:rPr lang="en-US"/>
              <a:pPr>
                <a:defRPr/>
              </a:pPr>
              <a:t>‹#›</a:t>
            </a:fld>
            <a:endParaRPr lang="en-US"/>
          </a:p>
        </p:txBody>
      </p:sp>
    </p:spTree>
    <p:extLst>
      <p:ext uri="{BB962C8B-B14F-4D97-AF65-F5344CB8AC3E}">
        <p14:creationId xmlns:p14="http://schemas.microsoft.com/office/powerpoint/2010/main" val="4064350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987425"/>
            <a:ext cx="3932237" cy="1894511"/>
          </a:xfrm>
        </p:spPr>
        <p:txBody>
          <a:bodyPr/>
          <a:lstStyle>
            <a:lvl1pPr>
              <a:lnSpc>
                <a:spcPct val="100000"/>
              </a:lnSpc>
              <a:defRPr sz="3200"/>
            </a:lvl1pPr>
          </a:lstStyle>
          <a:p>
            <a:r>
              <a:rPr lang="en-US"/>
              <a:t>Click to edit Master title style</a:t>
            </a:r>
            <a:endParaRPr lang="en-US" dirty="0"/>
          </a:p>
        </p:txBody>
      </p:sp>
      <p:sp>
        <p:nvSpPr>
          <p:cNvPr id="3" name="Content Placeholder 2"/>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F9B9C2-F8D2-9913-8BCB-94F4CEA3B819}"/>
              </a:ext>
            </a:extLst>
          </p:cNvPr>
          <p:cNvSpPr>
            <a:spLocks noGrp="1"/>
          </p:cNvSpPr>
          <p:nvPr>
            <p:ph type="dt" sz="half" idx="10"/>
          </p:nvPr>
        </p:nvSpPr>
        <p:spPr/>
        <p:txBody>
          <a:bodyPr/>
          <a:lstStyle>
            <a:lvl1pPr>
              <a:defRPr/>
            </a:lvl1pPr>
          </a:lstStyle>
          <a:p>
            <a:pPr>
              <a:defRPr/>
            </a:pPr>
            <a:fld id="{1CDE6BBD-389A-4836-BFB3-06FFC4D9F9C9}" type="datetime2">
              <a:rPr lang="en-US"/>
              <a:pPr>
                <a:defRPr/>
              </a:pPr>
              <a:t>Tuesday, August 22, 2023</a:t>
            </a:fld>
            <a:endParaRPr lang="en-US"/>
          </a:p>
        </p:txBody>
      </p:sp>
      <p:sp>
        <p:nvSpPr>
          <p:cNvPr id="6" name="Footer Placeholder 5">
            <a:extLst>
              <a:ext uri="{FF2B5EF4-FFF2-40B4-BE49-F238E27FC236}">
                <a16:creationId xmlns:a16="http://schemas.microsoft.com/office/drawing/2014/main" id="{C2428E69-F901-689F-9836-57877BBD8EB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EB82D155-C8B2-A854-8DE1-2680E2014D98}"/>
              </a:ext>
            </a:extLst>
          </p:cNvPr>
          <p:cNvSpPr>
            <a:spLocks noGrp="1"/>
          </p:cNvSpPr>
          <p:nvPr>
            <p:ph type="sldNum" sz="quarter" idx="12"/>
          </p:nvPr>
        </p:nvSpPr>
        <p:spPr/>
        <p:txBody>
          <a:bodyPr/>
          <a:lstStyle>
            <a:lvl1pPr>
              <a:defRPr/>
            </a:lvl1pPr>
          </a:lstStyle>
          <a:p>
            <a:pPr>
              <a:defRPr/>
            </a:pPr>
            <a:fld id="{A7D62D1F-6A84-4C3B-8E2F-29B57E74E0B6}" type="slidenum">
              <a:rPr lang="en-US"/>
              <a:pPr>
                <a:defRPr/>
              </a:pPr>
              <a:t>‹#›</a:t>
            </a:fld>
            <a:endParaRPr lang="en-US"/>
          </a:p>
        </p:txBody>
      </p:sp>
    </p:spTree>
    <p:extLst>
      <p:ext uri="{BB962C8B-B14F-4D97-AF65-F5344CB8AC3E}">
        <p14:creationId xmlns:p14="http://schemas.microsoft.com/office/powerpoint/2010/main" val="2963370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987552"/>
            <a:ext cx="3932237" cy="1892808"/>
          </a:xfrm>
        </p:spPr>
        <p:txBody>
          <a:bodyPr/>
          <a:lstStyle>
            <a:lvl1pPr>
              <a:defRPr sz="3200" baseline="0"/>
            </a:lvl1pPr>
          </a:lstStyle>
          <a:p>
            <a:r>
              <a:rPr lang="en-US"/>
              <a:t>Click to edit Master title style</a:t>
            </a:r>
            <a:endParaRPr lang="en-US" dirty="0"/>
          </a:p>
        </p:txBody>
      </p:sp>
      <p:sp>
        <p:nvSpPr>
          <p:cNvPr id="3" name="Picture Placeholder 2"/>
          <p:cNvSpPr>
            <a:spLocks noGrp="1"/>
          </p:cNvSpPr>
          <p:nvPr>
            <p:ph type="pic" idx="1"/>
          </p:nvPr>
        </p:nvSpPr>
        <p:spPr>
          <a:xfrm>
            <a:off x="5505319" y="987425"/>
            <a:ext cx="5833242"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31D754-6F21-460D-2A1B-D088C02A6A65}"/>
              </a:ext>
            </a:extLst>
          </p:cNvPr>
          <p:cNvSpPr>
            <a:spLocks noGrp="1"/>
          </p:cNvSpPr>
          <p:nvPr>
            <p:ph type="dt" sz="half" idx="10"/>
          </p:nvPr>
        </p:nvSpPr>
        <p:spPr/>
        <p:txBody>
          <a:bodyPr/>
          <a:lstStyle>
            <a:lvl1pPr>
              <a:defRPr/>
            </a:lvl1pPr>
          </a:lstStyle>
          <a:p>
            <a:pPr>
              <a:defRPr/>
            </a:pPr>
            <a:fld id="{7C4C311D-509A-4DCE-A57B-4BA8B9730CF3}" type="datetime2">
              <a:rPr lang="en-US"/>
              <a:pPr>
                <a:defRPr/>
              </a:pPr>
              <a:t>Tuesday, August 22, 2023</a:t>
            </a:fld>
            <a:endParaRPr lang="en-US"/>
          </a:p>
        </p:txBody>
      </p:sp>
      <p:sp>
        <p:nvSpPr>
          <p:cNvPr id="6" name="Footer Placeholder 5">
            <a:extLst>
              <a:ext uri="{FF2B5EF4-FFF2-40B4-BE49-F238E27FC236}">
                <a16:creationId xmlns:a16="http://schemas.microsoft.com/office/drawing/2014/main" id="{E71C5F24-063A-EAC9-E38E-627B23562EB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DEB812CA-48CA-F36C-9C8C-416E0DC0C504}"/>
              </a:ext>
            </a:extLst>
          </p:cNvPr>
          <p:cNvSpPr>
            <a:spLocks noGrp="1"/>
          </p:cNvSpPr>
          <p:nvPr>
            <p:ph type="sldNum" sz="quarter" idx="12"/>
          </p:nvPr>
        </p:nvSpPr>
        <p:spPr/>
        <p:txBody>
          <a:bodyPr/>
          <a:lstStyle>
            <a:lvl1pPr>
              <a:defRPr/>
            </a:lvl1pPr>
          </a:lstStyle>
          <a:p>
            <a:pPr>
              <a:defRPr/>
            </a:pPr>
            <a:fld id="{2EB90438-51D2-47B3-A771-3B1D49EB0543}" type="slidenum">
              <a:rPr lang="en-US"/>
              <a:pPr>
                <a:defRPr/>
              </a:pPr>
              <a:t>‹#›</a:t>
            </a:fld>
            <a:endParaRPr lang="en-US"/>
          </a:p>
        </p:txBody>
      </p:sp>
    </p:spTree>
    <p:extLst>
      <p:ext uri="{BB962C8B-B14F-4D97-AF65-F5344CB8AC3E}">
        <p14:creationId xmlns:p14="http://schemas.microsoft.com/office/powerpoint/2010/main" val="4099207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2086E24-880B-745E-CB40-906B0983F374}"/>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DF7B6392-0F9E-7AE0-73B5-D912C9E535EC}"/>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Placeholder 1">
            <a:extLst>
              <a:ext uri="{FF2B5EF4-FFF2-40B4-BE49-F238E27FC236}">
                <a16:creationId xmlns:a16="http://schemas.microsoft.com/office/drawing/2014/main" id="{59B8EAAF-FA98-CDDE-5210-FF1FE532643C}"/>
              </a:ext>
            </a:extLst>
          </p:cNvPr>
          <p:cNvSpPr>
            <a:spLocks noGrp="1"/>
          </p:cNvSpPr>
          <p:nvPr>
            <p:ph type="title"/>
          </p:nvPr>
        </p:nvSpPr>
        <p:spPr>
          <a:xfrm>
            <a:off x="1371600" y="795338"/>
            <a:ext cx="10240963" cy="1235075"/>
          </a:xfrm>
          <a:prstGeom prst="rect">
            <a:avLst/>
          </a:prstGeom>
        </p:spPr>
        <p:txBody>
          <a:bodyPr vert="horz" lIns="0" tIns="0" rIns="0" bIns="0" rtlCol="0" anchor="b">
            <a:normAutofit/>
          </a:bodyPr>
          <a:lstStyle/>
          <a:p>
            <a:r>
              <a:rPr lang="en-US" dirty="0"/>
              <a:t>Click to edit Master title style</a:t>
            </a:r>
          </a:p>
        </p:txBody>
      </p:sp>
      <p:sp>
        <p:nvSpPr>
          <p:cNvPr id="1033" name="Text Placeholder 2">
            <a:extLst>
              <a:ext uri="{FF2B5EF4-FFF2-40B4-BE49-F238E27FC236}">
                <a16:creationId xmlns:a16="http://schemas.microsoft.com/office/drawing/2014/main" id="{44238BD7-F6CC-9140-86CF-1DE3BA9B3051}"/>
              </a:ext>
            </a:extLst>
          </p:cNvPr>
          <p:cNvSpPr>
            <a:spLocks noGrp="1" noChangeArrowheads="1"/>
          </p:cNvSpPr>
          <p:nvPr>
            <p:ph type="body" idx="1"/>
          </p:nvPr>
        </p:nvSpPr>
        <p:spPr bwMode="auto">
          <a:xfrm>
            <a:off x="1371600" y="2112963"/>
            <a:ext cx="10240963"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lt-LT"/>
              <a:t>Click to edit Master text styles</a:t>
            </a:r>
          </a:p>
          <a:p>
            <a:pPr lvl="1"/>
            <a:r>
              <a:rPr lang="en-US" altLang="lt-LT"/>
              <a:t>Second level</a:t>
            </a:r>
          </a:p>
          <a:p>
            <a:pPr lvl="2"/>
            <a:r>
              <a:rPr lang="en-US" altLang="lt-LT"/>
              <a:t>Third level</a:t>
            </a:r>
          </a:p>
          <a:p>
            <a:pPr lvl="3"/>
            <a:r>
              <a:rPr lang="en-US" altLang="lt-LT"/>
              <a:t>Fourth level</a:t>
            </a:r>
          </a:p>
          <a:p>
            <a:pPr lvl="4"/>
            <a:r>
              <a:rPr lang="en-US" altLang="lt-LT"/>
              <a:t>Fifth level</a:t>
            </a:r>
          </a:p>
        </p:txBody>
      </p:sp>
      <p:sp>
        <p:nvSpPr>
          <p:cNvPr id="4" name="Date Placeholder 3">
            <a:extLst>
              <a:ext uri="{FF2B5EF4-FFF2-40B4-BE49-F238E27FC236}">
                <a16:creationId xmlns:a16="http://schemas.microsoft.com/office/drawing/2014/main" id="{10EB82FA-D7D4-8201-D7A9-0979B6AFD1AB}"/>
              </a:ext>
            </a:extLst>
          </p:cNvPr>
          <p:cNvSpPr>
            <a:spLocks noGrp="1"/>
          </p:cNvSpPr>
          <p:nvPr>
            <p:ph type="dt" sz="half" idx="2"/>
          </p:nvPr>
        </p:nvSpPr>
        <p:spPr>
          <a:xfrm>
            <a:off x="7908925" y="6410325"/>
            <a:ext cx="3703638" cy="447675"/>
          </a:xfrm>
          <a:prstGeom prst="rect">
            <a:avLst/>
          </a:prstGeom>
        </p:spPr>
        <p:txBody>
          <a:bodyPr vert="horz" lIns="91440" tIns="45720" rIns="91440" bIns="45720" rtlCol="0" anchor="ctr"/>
          <a:lstStyle>
            <a:lvl1pPr algn="r" eaLnBrk="1" fontAlgn="auto" hangingPunct="1">
              <a:spcBef>
                <a:spcPts val="0"/>
              </a:spcBef>
              <a:spcAft>
                <a:spcPts val="0"/>
              </a:spcAft>
              <a:defRPr sz="900" cap="all" spc="300" baseline="0">
                <a:solidFill>
                  <a:srgbClr val="FFFFFF"/>
                </a:solidFill>
                <a:latin typeface="+mn-lt"/>
              </a:defRPr>
            </a:lvl1pPr>
          </a:lstStyle>
          <a:p>
            <a:pPr>
              <a:defRPr/>
            </a:pPr>
            <a:fld id="{D150D0AA-C48C-4326-AC4B-F80D025A437B}" type="datetime2">
              <a:rPr lang="en-US"/>
              <a:pPr>
                <a:defRPr/>
              </a:pPr>
              <a:t>Tuesday, August 22, 2023</a:t>
            </a:fld>
            <a:endParaRPr lang="en-US" dirty="0"/>
          </a:p>
        </p:txBody>
      </p:sp>
      <p:sp>
        <p:nvSpPr>
          <p:cNvPr id="5" name="Footer Placeholder 4">
            <a:extLst>
              <a:ext uri="{FF2B5EF4-FFF2-40B4-BE49-F238E27FC236}">
                <a16:creationId xmlns:a16="http://schemas.microsoft.com/office/drawing/2014/main" id="{232B9775-B034-89FA-7900-5D009F29D86B}"/>
              </a:ext>
            </a:extLst>
          </p:cNvPr>
          <p:cNvSpPr>
            <a:spLocks noGrp="1"/>
          </p:cNvSpPr>
          <p:nvPr>
            <p:ph type="ftr" sz="quarter" idx="3"/>
          </p:nvPr>
        </p:nvSpPr>
        <p:spPr>
          <a:xfrm rot="5400000">
            <a:off x="-1828800" y="1911350"/>
            <a:ext cx="4114800" cy="457200"/>
          </a:xfrm>
          <a:prstGeom prst="rect">
            <a:avLst/>
          </a:prstGeom>
        </p:spPr>
        <p:txBody>
          <a:bodyPr vert="horz" lIns="91440" tIns="45720" rIns="91440" bIns="45720" rtlCol="0" anchor="ctr"/>
          <a:lstStyle>
            <a:lvl1pPr algn="l" eaLnBrk="1" fontAlgn="auto" hangingPunct="1">
              <a:spcBef>
                <a:spcPts val="0"/>
              </a:spcBef>
              <a:spcAft>
                <a:spcPts val="0"/>
              </a:spcAft>
              <a:defRPr sz="900" b="1">
                <a:solidFill>
                  <a:schemeClr val="tx1"/>
                </a:solidFill>
                <a:latin typeface="+mj-lt"/>
              </a:defRPr>
            </a:lvl1pPr>
          </a:lstStyle>
          <a:p>
            <a:pPr>
              <a:defRPr/>
            </a:pPr>
            <a:endParaRPr lang="en-US"/>
          </a:p>
        </p:txBody>
      </p:sp>
      <p:sp>
        <p:nvSpPr>
          <p:cNvPr id="6" name="Slide Number Placeholder 5">
            <a:extLst>
              <a:ext uri="{FF2B5EF4-FFF2-40B4-BE49-F238E27FC236}">
                <a16:creationId xmlns:a16="http://schemas.microsoft.com/office/drawing/2014/main" id="{E2FA10A8-AAE4-D730-0F38-A9319D3048FF}"/>
              </a:ext>
            </a:extLst>
          </p:cNvPr>
          <p:cNvSpPr>
            <a:spLocks noGrp="1"/>
          </p:cNvSpPr>
          <p:nvPr>
            <p:ph type="sldNum" sz="quarter" idx="4"/>
          </p:nvPr>
        </p:nvSpPr>
        <p:spPr>
          <a:xfrm>
            <a:off x="11668125" y="6410325"/>
            <a:ext cx="438150" cy="447675"/>
          </a:xfrm>
          <a:prstGeom prst="rect">
            <a:avLst/>
          </a:prstGeom>
        </p:spPr>
        <p:txBody>
          <a:bodyPr vert="horz" lIns="91440" tIns="45720" rIns="91440" bIns="45720" rtlCol="0" anchor="ctr"/>
          <a:lstStyle>
            <a:lvl1pPr algn="r" eaLnBrk="1" fontAlgn="auto" hangingPunct="1">
              <a:spcBef>
                <a:spcPts val="0"/>
              </a:spcBef>
              <a:spcAft>
                <a:spcPts val="0"/>
              </a:spcAft>
              <a:defRPr sz="900">
                <a:solidFill>
                  <a:srgbClr val="FFFFFF"/>
                </a:solidFill>
                <a:latin typeface="+mn-lt"/>
              </a:defRPr>
            </a:lvl1pPr>
          </a:lstStyle>
          <a:p>
            <a:pPr>
              <a:defRPr/>
            </a:pPr>
            <a:fld id="{AE148CA8-10D9-41AF-9DE5-7B2EDFC49FA0}" type="slidenum">
              <a:rPr lang="en-US"/>
              <a:pPr>
                <a:defRPr/>
              </a:pPr>
              <a:t>‹#›</a:t>
            </a:fld>
            <a:endParaRPr lang="en-US" sz="800" dirty="0"/>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hf sldNum="0" hdr="0" ftr="0" dt="0"/>
  <p:txStyles>
    <p:titleStyle>
      <a:lvl1pPr algn="l" rtl="0" eaLnBrk="0" fontAlgn="base" hangingPunct="0">
        <a:spcBef>
          <a:spcPct val="0"/>
        </a:spcBef>
        <a:spcAft>
          <a:spcPct val="0"/>
        </a:spcAft>
        <a:defRPr sz="3600" b="1" kern="1200" cap="all" spc="7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Tw Cen MT" panose="020B0602020104020603" pitchFamily="34" charset="0"/>
        </a:defRPr>
      </a:lvl2pPr>
      <a:lvl3pPr algn="l" rtl="0" eaLnBrk="0" fontAlgn="base" hangingPunct="0">
        <a:spcBef>
          <a:spcPct val="0"/>
        </a:spcBef>
        <a:spcAft>
          <a:spcPct val="0"/>
        </a:spcAft>
        <a:defRPr sz="3600" b="1">
          <a:solidFill>
            <a:schemeClr val="tx1"/>
          </a:solidFill>
          <a:latin typeface="Tw Cen MT" panose="020B0602020104020603" pitchFamily="34" charset="0"/>
        </a:defRPr>
      </a:lvl3pPr>
      <a:lvl4pPr algn="l" rtl="0" eaLnBrk="0" fontAlgn="base" hangingPunct="0">
        <a:spcBef>
          <a:spcPct val="0"/>
        </a:spcBef>
        <a:spcAft>
          <a:spcPct val="0"/>
        </a:spcAft>
        <a:defRPr sz="3600" b="1">
          <a:solidFill>
            <a:schemeClr val="tx1"/>
          </a:solidFill>
          <a:latin typeface="Tw Cen MT" panose="020B0602020104020603" pitchFamily="34" charset="0"/>
        </a:defRPr>
      </a:lvl4pPr>
      <a:lvl5pPr algn="l" rtl="0" eaLnBrk="0" fontAlgn="base" hangingPunct="0">
        <a:spcBef>
          <a:spcPct val="0"/>
        </a:spcBef>
        <a:spcAft>
          <a:spcPct val="0"/>
        </a:spcAft>
        <a:defRPr sz="3600" b="1">
          <a:solidFill>
            <a:schemeClr val="tx1"/>
          </a:solidFill>
          <a:latin typeface="Tw Cen MT" panose="020B0602020104020603" pitchFamily="34" charset="0"/>
        </a:defRPr>
      </a:lvl5pPr>
      <a:lvl6pPr marL="457200" algn="l" rtl="0" fontAlgn="base">
        <a:spcBef>
          <a:spcPct val="0"/>
        </a:spcBef>
        <a:spcAft>
          <a:spcPct val="0"/>
        </a:spcAft>
        <a:defRPr sz="3600" b="1">
          <a:solidFill>
            <a:schemeClr val="tx1"/>
          </a:solidFill>
          <a:latin typeface="Tw Cen MT" panose="020B0602020104020603" pitchFamily="34" charset="0"/>
        </a:defRPr>
      </a:lvl6pPr>
      <a:lvl7pPr marL="914400" algn="l" rtl="0" fontAlgn="base">
        <a:spcBef>
          <a:spcPct val="0"/>
        </a:spcBef>
        <a:spcAft>
          <a:spcPct val="0"/>
        </a:spcAft>
        <a:defRPr sz="3600" b="1">
          <a:solidFill>
            <a:schemeClr val="tx1"/>
          </a:solidFill>
          <a:latin typeface="Tw Cen MT" panose="020B0602020104020603" pitchFamily="34" charset="0"/>
        </a:defRPr>
      </a:lvl7pPr>
      <a:lvl8pPr marL="1371600" algn="l" rtl="0" fontAlgn="base">
        <a:spcBef>
          <a:spcPct val="0"/>
        </a:spcBef>
        <a:spcAft>
          <a:spcPct val="0"/>
        </a:spcAft>
        <a:defRPr sz="3600" b="1">
          <a:solidFill>
            <a:schemeClr val="tx1"/>
          </a:solidFill>
          <a:latin typeface="Tw Cen MT" panose="020B0602020104020603" pitchFamily="34" charset="0"/>
        </a:defRPr>
      </a:lvl8pPr>
      <a:lvl9pPr marL="1828800" algn="l" rtl="0" fontAlgn="base">
        <a:spcBef>
          <a:spcPct val="0"/>
        </a:spcBef>
        <a:spcAft>
          <a:spcPct val="0"/>
        </a:spcAft>
        <a:defRPr sz="3600" b="1">
          <a:solidFill>
            <a:schemeClr val="tx1"/>
          </a:solidFill>
          <a:latin typeface="Tw Cen MT" panose="020B0602020104020603" pitchFamily="34" charset="0"/>
        </a:defRPr>
      </a:lvl9pPr>
    </p:titleStyle>
    <p:bodyStyle>
      <a:lvl1pPr marL="228600" indent="-228600" algn="l" rtl="0" eaLnBrk="0" fontAlgn="base" hangingPunct="0">
        <a:lnSpc>
          <a:spcPct val="12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hyperlink" Target="https://padlet.com/monikaseleg/jepeah1xa4u3" TargetMode="Externa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ugdome.lt/kompetencijos5-8/pagrindinis/kompetenciju-ugdymo-praktika/pamoka/" TargetMode="External"/><Relationship Id="rId2" Type="http://schemas.openxmlformats.org/officeDocument/2006/relationships/hyperlink" Target="https://help.blackboard.com/fr-fr/Learn/Instructor/Ultra/Interact/Best_Practices/Reflective_Learning_Benefits_Best_Practices" TargetMode="External"/><Relationship Id="rId1" Type="http://schemas.openxmlformats.org/officeDocument/2006/relationships/slideLayout" Target="../slideLayouts/slideLayout7.xml"/><Relationship Id="rId5" Type="http://schemas.openxmlformats.org/officeDocument/2006/relationships/hyperlink" Target="https://www.emokykla.lt/bendrasis/bendrosios-programos/atnaujintos-bendrosios-programos" TargetMode="External"/><Relationship Id="rId4" Type="http://schemas.openxmlformats.org/officeDocument/2006/relationships/hyperlink" Target="https://sodas.ugdome.lt/metodiniai-dokumentai/perziura/1435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padlet.com/monikaseleg/jepeah1xa4u3" TargetMode="Externa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descr="&quot;&quot;">
            <a:extLst>
              <a:ext uri="{FF2B5EF4-FFF2-40B4-BE49-F238E27FC236}">
                <a16:creationId xmlns:a16="http://schemas.microsoft.com/office/drawing/2014/main" id="{67468670-FF0D-E8C6-293A-62C6CE433C8E}"/>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8" name="Rectangle 27" descr="&quot;&quot;">
            <a:extLst>
              <a:ext uri="{FF2B5EF4-FFF2-40B4-BE49-F238E27FC236}">
                <a16:creationId xmlns:a16="http://schemas.microsoft.com/office/drawing/2014/main" id="{97D6F72A-A277-811F-DC67-181C20C9788F}"/>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gradFill>
            <a:gsLst>
              <a:gs pos="0">
                <a:schemeClr val="accent6">
                  <a:lumMod val="75000"/>
                </a:schemeClr>
              </a:gs>
              <a:gs pos="100000">
                <a:schemeClr val="tx2">
                  <a:lumMod val="50000"/>
                  <a:lumOff val="50000"/>
                  <a:alpha val="53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 name="Rectangle 29" descr="&quot;&quot;">
            <a:extLst>
              <a:ext uri="{FF2B5EF4-FFF2-40B4-BE49-F238E27FC236}">
                <a16:creationId xmlns:a16="http://schemas.microsoft.com/office/drawing/2014/main" id="{A87562C1-91EF-56E3-B814-E32796739524}"/>
              </a:ext>
            </a:extLst>
          </p:cNvPr>
          <p:cNvSpPr>
            <a:spLocks noGrp="1" noRot="1" noChangeAspect="1" noMove="1" noResize="1" noEditPoints="1" noAdjustHandles="1" noChangeArrowheads="1" noChangeShapeType="1" noTextEdit="1"/>
          </p:cNvSpPr>
          <p:nvPr/>
        </p:nvSpPr>
        <p:spPr>
          <a:xfrm>
            <a:off x="0" y="0"/>
            <a:ext cx="12192000" cy="6408738"/>
          </a:xfrm>
          <a:prstGeom prst="rect">
            <a:avLst/>
          </a:prstGeom>
          <a:gradFill>
            <a:gsLst>
              <a:gs pos="0">
                <a:schemeClr val="accent5">
                  <a:alpha val="95000"/>
                </a:schemeClr>
              </a:gs>
              <a:gs pos="100000">
                <a:schemeClr val="tx2">
                  <a:lumMod val="75000"/>
                  <a:lumOff val="25000"/>
                  <a:alpha val="64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2" name="Rectangle 31">
            <a:extLst>
              <a:ext uri="{FF2B5EF4-FFF2-40B4-BE49-F238E27FC236}">
                <a16:creationId xmlns:a16="http://schemas.microsoft.com/office/drawing/2014/main" id="{47BE71A3-817F-9770-F7F5-8B6E92DE96C1}"/>
              </a:ext>
            </a:extLst>
          </p:cNvPr>
          <p:cNvSpPr>
            <a:spLocks noGrp="1" noRot="1" noChangeAspect="1" noMove="1" noResize="1" noEditPoints="1" noAdjustHandles="1" noChangeArrowheads="1" noChangeShapeType="1" noTextEdit="1"/>
          </p:cNvSpPr>
          <p:nvPr/>
        </p:nvSpPr>
        <p:spPr>
          <a:xfrm>
            <a:off x="-1" y="0"/>
            <a:ext cx="3608179" cy="6858001"/>
          </a:xfrm>
          <a:prstGeom prst="rect">
            <a:avLst/>
          </a:prstGeom>
          <a:gradFill>
            <a:gsLst>
              <a:gs pos="22000">
                <a:schemeClr val="accent2">
                  <a:alpha val="32000"/>
                </a:schemeClr>
              </a:gs>
              <a:gs pos="99000">
                <a:schemeClr val="accent6">
                  <a:lumMod val="75000"/>
                  <a:alpha val="50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4" name="Rectangle 33" descr="&quot;&quot;">
            <a:extLst>
              <a:ext uri="{FF2B5EF4-FFF2-40B4-BE49-F238E27FC236}">
                <a16:creationId xmlns:a16="http://schemas.microsoft.com/office/drawing/2014/main" id="{E41DB534-C0B2-C280-8931-1C09C793926B}"/>
              </a:ext>
            </a:extLst>
          </p:cNvPr>
          <p:cNvSpPr>
            <a:spLocks noGrp="1" noRot="1" noChangeAspect="1" noMove="1" noResize="1" noEditPoints="1" noAdjustHandles="1" noChangeArrowheads="1" noChangeShapeType="1" noTextEdit="1"/>
          </p:cNvSpPr>
          <p:nvPr/>
        </p:nvSpPr>
        <p:spPr>
          <a:xfrm rot="16200000">
            <a:off x="4470400" y="-863600"/>
            <a:ext cx="6858000" cy="8585200"/>
          </a:xfrm>
          <a:prstGeom prst="rect">
            <a:avLst/>
          </a:prstGeom>
          <a:gradFill>
            <a:gsLst>
              <a:gs pos="0">
                <a:schemeClr val="accent2">
                  <a:alpha val="61000"/>
                </a:schemeClr>
              </a:gs>
              <a:gs pos="84000">
                <a:schemeClr val="accent6">
                  <a:alpha val="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6" name="Freeform: Shape 35">
            <a:extLst>
              <a:ext uri="{FF2B5EF4-FFF2-40B4-BE49-F238E27FC236}">
                <a16:creationId xmlns:a16="http://schemas.microsoft.com/office/drawing/2014/main" id="{01DAB583-B997-775D-F896-45C482B31C13}"/>
              </a:ext>
            </a:extLst>
          </p:cNvPr>
          <p:cNvSpPr>
            <a:spLocks noGrp="1" noRot="1" noChangeAspect="1" noMove="1" noResize="1" noEditPoints="1" noAdjustHandles="1" noChangeArrowheads="1" noChangeShapeType="1" noTextEdit="1"/>
          </p:cNvSpPr>
          <p:nvPr/>
        </p:nvSpPr>
        <p:spPr>
          <a:xfrm rot="20635413">
            <a:off x="1348001" y="892771"/>
            <a:ext cx="4675167" cy="5009112"/>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43000">
                <a:schemeClr val="bg1">
                  <a:alpha val="0"/>
                </a:schemeClr>
              </a:gs>
              <a:gs pos="100000">
                <a:schemeClr val="accent6">
                  <a:alpha val="3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a:extLst>
              <a:ext uri="{FF2B5EF4-FFF2-40B4-BE49-F238E27FC236}">
                <a16:creationId xmlns:a16="http://schemas.microsoft.com/office/drawing/2014/main" id="{7BD72B05-A3CB-BC56-32FA-9366799E53A1}"/>
              </a:ext>
            </a:extLst>
          </p:cNvPr>
          <p:cNvSpPr>
            <a:spLocks noGrp="1"/>
          </p:cNvSpPr>
          <p:nvPr>
            <p:ph type="ctrTitle"/>
          </p:nvPr>
        </p:nvSpPr>
        <p:spPr>
          <a:xfrm>
            <a:off x="4221163" y="1173163"/>
            <a:ext cx="6599237" cy="2336800"/>
          </a:xfrm>
        </p:spPr>
        <p:txBody>
          <a:bodyPr>
            <a:normAutofit/>
          </a:bodyPr>
          <a:lstStyle/>
          <a:p>
            <a:pPr algn="l" eaLnBrk="1" fontAlgn="auto" hangingPunct="1">
              <a:spcAft>
                <a:spcPts val="0"/>
              </a:spcAft>
              <a:defRPr/>
            </a:pPr>
            <a:r>
              <a:rPr lang="lt-LT" dirty="0">
                <a:solidFill>
                  <a:schemeClr val="bg1"/>
                </a:solidFill>
              </a:rPr>
              <a:t>REFLEKSIJA</a:t>
            </a:r>
          </a:p>
        </p:txBody>
      </p:sp>
      <p:sp>
        <p:nvSpPr>
          <p:cNvPr id="3" name="Subtitle 2">
            <a:extLst>
              <a:ext uri="{FF2B5EF4-FFF2-40B4-BE49-F238E27FC236}">
                <a16:creationId xmlns:a16="http://schemas.microsoft.com/office/drawing/2014/main" id="{45A7C500-DE8C-146A-33BC-DA08F7324B50}"/>
              </a:ext>
            </a:extLst>
          </p:cNvPr>
          <p:cNvSpPr>
            <a:spLocks noGrp="1"/>
          </p:cNvSpPr>
          <p:nvPr>
            <p:ph type="subTitle" idx="1"/>
          </p:nvPr>
        </p:nvSpPr>
        <p:spPr>
          <a:xfrm>
            <a:off x="4221163" y="3759200"/>
            <a:ext cx="6599237" cy="1741488"/>
          </a:xfrm>
        </p:spPr>
        <p:txBody>
          <a:bodyPr rtlCol="0"/>
          <a:lstStyle/>
          <a:p>
            <a:pPr algn="l" eaLnBrk="1" fontAlgn="auto" hangingPunct="1">
              <a:spcAft>
                <a:spcPts val="0"/>
              </a:spcAft>
              <a:defRPr/>
            </a:pPr>
            <a:r>
              <a:rPr lang="en-US" sz="1400" dirty="0" err="1">
                <a:solidFill>
                  <a:schemeClr val="bg1"/>
                </a:solidFill>
              </a:rPr>
              <a:t>Mokymo</a:t>
            </a:r>
            <a:r>
              <a:rPr lang="en-US" sz="1400" dirty="0">
                <a:solidFill>
                  <a:schemeClr val="bg1"/>
                </a:solidFill>
              </a:rPr>
              <a:t>(</a:t>
            </a:r>
            <a:r>
              <a:rPr lang="en-US" sz="1400" dirty="0" err="1">
                <a:solidFill>
                  <a:schemeClr val="bg1"/>
                </a:solidFill>
              </a:rPr>
              <a:t>si</a:t>
            </a:r>
            <a:r>
              <a:rPr lang="en-US" sz="1400" dirty="0">
                <a:solidFill>
                  <a:schemeClr val="bg1"/>
                </a:solidFill>
              </a:rPr>
              <a:t>) </a:t>
            </a:r>
            <a:r>
              <a:rPr lang="en-US" sz="1400" dirty="0" err="1">
                <a:solidFill>
                  <a:schemeClr val="bg1"/>
                </a:solidFill>
              </a:rPr>
              <a:t>procese</a:t>
            </a:r>
            <a:endParaRPr lang="lt-LT" sz="1400" dirty="0">
              <a:solidFill>
                <a:schemeClr val="bg1"/>
              </a:solidFill>
            </a:endParaRPr>
          </a:p>
        </p:txBody>
      </p:sp>
      <p:pic>
        <p:nvPicPr>
          <p:cNvPr id="4" name="Picture 3" descr="A colorful light bulb with business icons">
            <a:extLst>
              <a:ext uri="{FF2B5EF4-FFF2-40B4-BE49-F238E27FC236}">
                <a16:creationId xmlns:a16="http://schemas.microsoft.com/office/drawing/2014/main" id="{72DA4F87-118C-64B0-F648-9FF6EABF196B}"/>
              </a:ext>
            </a:extLst>
          </p:cNvPr>
          <p:cNvPicPr>
            <a:picLocks noChangeAspect="1"/>
          </p:cNvPicPr>
          <p:nvPr/>
        </p:nvPicPr>
        <p:blipFill rotWithShape="1">
          <a:blip r:embed="rId2"/>
          <a:srcRect l="26390" r="38003" b="-1"/>
          <a:stretch/>
        </p:blipFill>
        <p:spPr>
          <a:xfrm>
            <a:off x="1037820" y="896184"/>
            <a:ext cx="2569597" cy="5051526"/>
          </a:xfrm>
          <a:custGeom>
            <a:avLst/>
            <a:gdLst/>
            <a:ahLst/>
            <a:cxnLst/>
            <a:rect l="l" t="t" r="r" b="b"/>
            <a:pathLst>
              <a:path w="2569597" h="5051526">
                <a:moveTo>
                  <a:pt x="2525763" y="0"/>
                </a:moveTo>
                <a:lnTo>
                  <a:pt x="2569597" y="2214"/>
                </a:lnTo>
                <a:lnTo>
                  <a:pt x="2569597" y="5049313"/>
                </a:lnTo>
                <a:lnTo>
                  <a:pt x="2525763" y="5051526"/>
                </a:lnTo>
                <a:cubicBezTo>
                  <a:pt x="1130823" y="5051526"/>
                  <a:pt x="0" y="3920703"/>
                  <a:pt x="0" y="2525763"/>
                </a:cubicBezTo>
                <a:cubicBezTo>
                  <a:pt x="0" y="1130823"/>
                  <a:pt x="1130823" y="0"/>
                  <a:pt x="2525763" y="0"/>
                </a:cubicBezTo>
                <a:close/>
              </a:path>
            </a:pathLst>
          </a:custGeom>
        </p:spPr>
      </p:pic>
      <p:pic>
        <p:nvPicPr>
          <p:cNvPr id="13327" name="Picture 4">
            <a:extLst>
              <a:ext uri="{FF2B5EF4-FFF2-40B4-BE49-F238E27FC236}">
                <a16:creationId xmlns:a16="http://schemas.microsoft.com/office/drawing/2014/main" id="{1003CCD1-A830-DB8B-B229-0724B24389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7538" y="265113"/>
            <a:ext cx="1030287"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5">
            <a:extLst>
              <a:ext uri="{FF2B5EF4-FFF2-40B4-BE49-F238E27FC236}">
                <a16:creationId xmlns:a16="http://schemas.microsoft.com/office/drawing/2014/main" id="{2062DACC-76A3-6374-6BD8-E9F7961B59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4800" y="330200"/>
            <a:ext cx="1335088"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8">
            <a:extLst>
              <a:ext uri="{FF2B5EF4-FFF2-40B4-BE49-F238E27FC236}">
                <a16:creationId xmlns:a16="http://schemas.microsoft.com/office/drawing/2014/main" id="{97C39240-E25E-9DFF-04E2-1544D511C5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30" y="6500501"/>
            <a:ext cx="9247188" cy="39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2">
            <a:extLst>
              <a:ext uri="{FF2B5EF4-FFF2-40B4-BE49-F238E27FC236}">
                <a16:creationId xmlns:a16="http://schemas.microsoft.com/office/drawing/2014/main" id="{BDC0EBB0-ABCD-E3C0-E93F-BDFFF3114658}"/>
              </a:ext>
            </a:extLst>
          </p:cNvPr>
          <p:cNvSpPr txBox="1">
            <a:spLocks noChangeArrowheads="1"/>
          </p:cNvSpPr>
          <p:nvPr/>
        </p:nvSpPr>
        <p:spPr bwMode="auto">
          <a:xfrm>
            <a:off x="612775" y="2074863"/>
            <a:ext cx="61610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400">
                <a:solidFill>
                  <a:schemeClr val="tx1"/>
                </a:solidFill>
                <a:latin typeface="Tw Cen MT" panose="020B0602020104020603" pitchFamily="34" charset="0"/>
              </a:defRPr>
            </a:lvl1pPr>
            <a:lvl2pPr marL="742950" indent="-285750">
              <a:lnSpc>
                <a:spcPct val="120000"/>
              </a:lnSpc>
              <a:spcBef>
                <a:spcPts val="500"/>
              </a:spcBef>
              <a:buFont typeface="Arial" panose="020B0604020202020204" pitchFamily="34" charset="0"/>
              <a:buChar char="•"/>
              <a:defRPr sz="2400">
                <a:solidFill>
                  <a:schemeClr val="tx1"/>
                </a:solidFill>
                <a:latin typeface="Tw Cen MT" panose="020B0602020104020603" pitchFamily="34" charset="0"/>
              </a:defRPr>
            </a:lvl2pPr>
            <a:lvl3pPr marL="1143000" indent="-228600">
              <a:lnSpc>
                <a:spcPct val="120000"/>
              </a:lnSpc>
              <a:spcBef>
                <a:spcPts val="500"/>
              </a:spcBef>
              <a:buFont typeface="Arial" panose="020B0604020202020204" pitchFamily="34" charset="0"/>
              <a:buChar char="•"/>
              <a:defRPr sz="2000">
                <a:solidFill>
                  <a:schemeClr val="tx1"/>
                </a:solidFill>
                <a:latin typeface="Tw Cen MT" panose="020B0602020104020603" pitchFamily="34" charset="0"/>
              </a:defRPr>
            </a:lvl3pPr>
            <a:lvl4pPr marL="1600200" indent="-228600">
              <a:lnSpc>
                <a:spcPct val="120000"/>
              </a:lnSpc>
              <a:spcBef>
                <a:spcPts val="500"/>
              </a:spcBef>
              <a:buFont typeface="Arial" panose="020B0604020202020204" pitchFamily="34" charset="0"/>
              <a:buChar char="•"/>
              <a:defRPr>
                <a:solidFill>
                  <a:schemeClr val="tx1"/>
                </a:solidFill>
                <a:latin typeface="Tw Cen MT" panose="020B0602020104020603" pitchFamily="34" charset="0"/>
              </a:defRPr>
            </a:lvl4pPr>
            <a:lvl5pPr marL="2057400" indent="-228600">
              <a:lnSpc>
                <a:spcPct val="120000"/>
              </a:lnSpc>
              <a:spcBef>
                <a:spcPts val="500"/>
              </a:spcBef>
              <a:buFont typeface="Arial" panose="020B0604020202020204" pitchFamily="34" charset="0"/>
              <a:buChar char="•"/>
              <a:defRPr>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a:solidFill>
                  <a:schemeClr val="tx1"/>
                </a:solidFill>
                <a:latin typeface="Tw Cen MT" panose="020B0602020104020603" pitchFamily="34" charset="0"/>
              </a:defRPr>
            </a:lvl9pPr>
          </a:lstStyle>
          <a:p>
            <a:pPr algn="just">
              <a:lnSpc>
                <a:spcPct val="100000"/>
              </a:lnSpc>
              <a:spcBef>
                <a:spcPct val="0"/>
              </a:spcBef>
              <a:buFontTx/>
              <a:buNone/>
            </a:pPr>
            <a:r>
              <a:rPr lang="lt-LT" altLang="lt-LT" sz="1800"/>
              <a:t>Mokytojas gali paskatinti mokinį mąstyti reflektyviai klausinėdamas tai yra panaudodamas klausimus ir terminus skatinti mokinius galvoti ne tik apie tai, ką jie žino, bet ir tai, kaip</a:t>
            </a:r>
          </a:p>
          <a:p>
            <a:pPr algn="just">
              <a:lnSpc>
                <a:spcPct val="100000"/>
              </a:lnSpc>
              <a:spcBef>
                <a:spcPct val="0"/>
              </a:spcBef>
              <a:buFontTx/>
              <a:buNone/>
            </a:pPr>
            <a:r>
              <a:rPr lang="lt-LT" altLang="lt-LT" sz="1800"/>
              <a:t>jie mąsto (kritiška refleksija). Mokytojo parinkti atitinkamo lygio klausimai padeda mokiniams galvoti apie asmeninį mąstymo procesą, savo charakterį, kuris atsiskleidžia bendraujant.</a:t>
            </a:r>
          </a:p>
          <a:p>
            <a:pPr algn="just">
              <a:lnSpc>
                <a:spcPct val="100000"/>
              </a:lnSpc>
              <a:spcBef>
                <a:spcPct val="0"/>
              </a:spcBef>
              <a:buFontTx/>
              <a:buNone/>
            </a:pPr>
            <a:r>
              <a:rPr lang="lt-LT" altLang="lt-LT" sz="1800"/>
              <a:t>Taip skatinamas ir ugdomas ne tik kritiškas, bet ir kūrybinis</a:t>
            </a:r>
          </a:p>
          <a:p>
            <a:pPr algn="just">
              <a:lnSpc>
                <a:spcPct val="100000"/>
              </a:lnSpc>
              <a:spcBef>
                <a:spcPct val="0"/>
              </a:spcBef>
              <a:buFontTx/>
              <a:buNone/>
            </a:pPr>
            <a:r>
              <a:rPr lang="lt-LT" altLang="lt-LT" sz="1800"/>
              <a:t>mokinio mąstymas.</a:t>
            </a:r>
            <a:r>
              <a:rPr lang="en-US" altLang="lt-LT" sz="1800"/>
              <a:t> </a:t>
            </a:r>
            <a:r>
              <a:rPr lang="lt-LT" altLang="lt-LT" sz="1800"/>
              <a:t>(A. Lastauskienė, 2015</a:t>
            </a:r>
            <a:r>
              <a:rPr lang="en-US" altLang="lt-LT" sz="1800"/>
              <a:t>, </a:t>
            </a:r>
            <a:r>
              <a:rPr lang="lt-LT" altLang="lt-LT" sz="1800"/>
              <a:t>p. </a:t>
            </a:r>
            <a:r>
              <a:rPr lang="en-US" altLang="lt-LT" sz="1800"/>
              <a:t>12</a:t>
            </a:r>
            <a:r>
              <a:rPr lang="lt-LT" altLang="lt-LT" sz="1800"/>
              <a:t>)</a:t>
            </a:r>
          </a:p>
        </p:txBody>
      </p:sp>
      <p:pic>
        <p:nvPicPr>
          <p:cNvPr id="22531" name="Picture 6">
            <a:extLst>
              <a:ext uri="{FF2B5EF4-FFF2-40B4-BE49-F238E27FC236}">
                <a16:creationId xmlns:a16="http://schemas.microsoft.com/office/drawing/2014/main" id="{0CEE0BDC-060C-4998-75B1-3B02591D85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338" y="2074863"/>
            <a:ext cx="6956425"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7">
            <a:extLst>
              <a:ext uri="{FF2B5EF4-FFF2-40B4-BE49-F238E27FC236}">
                <a16:creationId xmlns:a16="http://schemas.microsoft.com/office/drawing/2014/main" id="{E0EA1CF6-0B39-F15A-47EF-40E40820BF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0" y="2074863"/>
            <a:ext cx="3548063"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8">
            <a:extLst>
              <a:ext uri="{FF2B5EF4-FFF2-40B4-BE49-F238E27FC236}">
                <a16:creationId xmlns:a16="http://schemas.microsoft.com/office/drawing/2014/main" id="{77C3581B-7E04-B112-5ABE-74CF42CD61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863" y="417513"/>
            <a:ext cx="4037012" cy="415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2">
            <a:extLst>
              <a:ext uri="{FF2B5EF4-FFF2-40B4-BE49-F238E27FC236}">
                <a16:creationId xmlns:a16="http://schemas.microsoft.com/office/drawing/2014/main" id="{C63DACBA-1AAB-591B-1E38-CE18E0D1CA3A}"/>
              </a:ext>
            </a:extLst>
          </p:cNvPr>
          <p:cNvSpPr txBox="1">
            <a:spLocks noChangeArrowheads="1"/>
          </p:cNvSpPr>
          <p:nvPr/>
        </p:nvSpPr>
        <p:spPr bwMode="auto">
          <a:xfrm>
            <a:off x="5788025" y="4937125"/>
            <a:ext cx="64039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400">
                <a:solidFill>
                  <a:schemeClr val="tx1"/>
                </a:solidFill>
                <a:latin typeface="Tw Cen MT" panose="020B0602020104020603" pitchFamily="34" charset="0"/>
              </a:defRPr>
            </a:lvl1pPr>
            <a:lvl2pPr marL="742950" indent="-285750">
              <a:lnSpc>
                <a:spcPct val="120000"/>
              </a:lnSpc>
              <a:spcBef>
                <a:spcPts val="500"/>
              </a:spcBef>
              <a:buFont typeface="Arial" panose="020B0604020202020204" pitchFamily="34" charset="0"/>
              <a:buChar char="•"/>
              <a:defRPr sz="2400">
                <a:solidFill>
                  <a:schemeClr val="tx1"/>
                </a:solidFill>
                <a:latin typeface="Tw Cen MT" panose="020B0602020104020603" pitchFamily="34" charset="0"/>
              </a:defRPr>
            </a:lvl2pPr>
            <a:lvl3pPr marL="1143000" indent="-228600">
              <a:lnSpc>
                <a:spcPct val="120000"/>
              </a:lnSpc>
              <a:spcBef>
                <a:spcPts val="500"/>
              </a:spcBef>
              <a:buFont typeface="Arial" panose="020B0604020202020204" pitchFamily="34" charset="0"/>
              <a:buChar char="•"/>
              <a:defRPr sz="2000">
                <a:solidFill>
                  <a:schemeClr val="tx1"/>
                </a:solidFill>
                <a:latin typeface="Tw Cen MT" panose="020B0602020104020603" pitchFamily="34" charset="0"/>
              </a:defRPr>
            </a:lvl3pPr>
            <a:lvl4pPr marL="1600200" indent="-228600">
              <a:lnSpc>
                <a:spcPct val="120000"/>
              </a:lnSpc>
              <a:spcBef>
                <a:spcPts val="500"/>
              </a:spcBef>
              <a:buFont typeface="Arial" panose="020B0604020202020204" pitchFamily="34" charset="0"/>
              <a:buChar char="•"/>
              <a:defRPr>
                <a:solidFill>
                  <a:schemeClr val="tx1"/>
                </a:solidFill>
                <a:latin typeface="Tw Cen MT" panose="020B0602020104020603" pitchFamily="34" charset="0"/>
              </a:defRPr>
            </a:lvl4pPr>
            <a:lvl5pPr marL="2057400" indent="-228600">
              <a:lnSpc>
                <a:spcPct val="120000"/>
              </a:lnSpc>
              <a:spcBef>
                <a:spcPts val="500"/>
              </a:spcBef>
              <a:buFont typeface="Arial" panose="020B0604020202020204" pitchFamily="34" charset="0"/>
              <a:buChar char="•"/>
              <a:defRPr>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a:solidFill>
                  <a:schemeClr val="tx1"/>
                </a:solidFill>
                <a:latin typeface="Tw Cen MT" panose="020B0602020104020603" pitchFamily="34" charset="0"/>
              </a:defRPr>
            </a:lvl9pPr>
          </a:lstStyle>
          <a:p>
            <a:pPr>
              <a:lnSpc>
                <a:spcPct val="100000"/>
              </a:lnSpc>
              <a:spcBef>
                <a:spcPct val="0"/>
              </a:spcBef>
              <a:buFontTx/>
              <a:buNone/>
            </a:pPr>
            <a:r>
              <a:rPr lang="lt-LT" altLang="lt-LT" sz="1800"/>
              <a:t>Atsakykite į klausimus: </a:t>
            </a:r>
            <a:r>
              <a:rPr lang="lt-LT" altLang="lt-LT" sz="1800">
                <a:solidFill>
                  <a:srgbClr val="0070C0"/>
                </a:solidFill>
                <a:hlinkClick r:id="rId5"/>
              </a:rPr>
              <a:t>https://padlet.com/monikaseleg/jepeah1xa4u3</a:t>
            </a:r>
            <a:endParaRPr lang="lt-LT" altLang="lt-LT" sz="1800">
              <a:solidFill>
                <a:srgbClr val="0070C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4E9A4-9D42-B752-E1B4-FB1FA57D96AB}"/>
              </a:ext>
            </a:extLst>
          </p:cNvPr>
          <p:cNvSpPr>
            <a:spLocks noGrp="1"/>
          </p:cNvSpPr>
          <p:nvPr>
            <p:ph type="title"/>
          </p:nvPr>
        </p:nvSpPr>
        <p:spPr/>
        <p:txBody>
          <a:bodyPr/>
          <a:lstStyle/>
          <a:p>
            <a:pPr>
              <a:defRPr/>
            </a:pPr>
            <a:r>
              <a:rPr lang="lt-LT" dirty="0"/>
              <a:t>Klausimų pavyzdžiai refleksijai</a:t>
            </a:r>
          </a:p>
        </p:txBody>
      </p:sp>
      <p:pic>
        <p:nvPicPr>
          <p:cNvPr id="23555" name="Content Placeholder 4">
            <a:extLst>
              <a:ext uri="{FF2B5EF4-FFF2-40B4-BE49-F238E27FC236}">
                <a16:creationId xmlns:a16="http://schemas.microsoft.com/office/drawing/2014/main" id="{4CA0AE99-6472-A40E-F65D-6C5B04F8871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47963" y="2112963"/>
            <a:ext cx="7488237" cy="395922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2">
            <a:extLst>
              <a:ext uri="{FF2B5EF4-FFF2-40B4-BE49-F238E27FC236}">
                <a16:creationId xmlns:a16="http://schemas.microsoft.com/office/drawing/2014/main" id="{42C31EF3-500C-EC6E-508D-F5232A09E09E}"/>
              </a:ext>
            </a:extLst>
          </p:cNvPr>
          <p:cNvSpPr txBox="1">
            <a:spLocks noChangeArrowheads="1"/>
          </p:cNvSpPr>
          <p:nvPr/>
        </p:nvSpPr>
        <p:spPr bwMode="auto">
          <a:xfrm>
            <a:off x="690563" y="1190625"/>
            <a:ext cx="8453437"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120000"/>
              </a:lnSpc>
              <a:spcBef>
                <a:spcPts val="1000"/>
              </a:spcBef>
              <a:buFont typeface="Arial" panose="020B0604020202020204" pitchFamily="34" charset="0"/>
              <a:buChar char="•"/>
              <a:defRPr sz="2400">
                <a:solidFill>
                  <a:schemeClr val="tx1"/>
                </a:solidFill>
                <a:latin typeface="Tw Cen MT" panose="020B0602020104020603" pitchFamily="34" charset="0"/>
              </a:defRPr>
            </a:lvl1pPr>
            <a:lvl2pPr marL="742950" indent="-285750">
              <a:lnSpc>
                <a:spcPct val="120000"/>
              </a:lnSpc>
              <a:spcBef>
                <a:spcPts val="500"/>
              </a:spcBef>
              <a:buFont typeface="Arial" panose="020B0604020202020204" pitchFamily="34" charset="0"/>
              <a:buChar char="•"/>
              <a:defRPr sz="2400">
                <a:solidFill>
                  <a:schemeClr val="tx1"/>
                </a:solidFill>
                <a:latin typeface="Tw Cen MT" panose="020B0602020104020603" pitchFamily="34" charset="0"/>
              </a:defRPr>
            </a:lvl2pPr>
            <a:lvl3pPr marL="1143000" indent="-228600">
              <a:lnSpc>
                <a:spcPct val="120000"/>
              </a:lnSpc>
              <a:spcBef>
                <a:spcPts val="500"/>
              </a:spcBef>
              <a:buFont typeface="Arial" panose="020B0604020202020204" pitchFamily="34" charset="0"/>
              <a:buChar char="•"/>
              <a:defRPr sz="2000">
                <a:solidFill>
                  <a:schemeClr val="tx1"/>
                </a:solidFill>
                <a:latin typeface="Tw Cen MT" panose="020B0602020104020603" pitchFamily="34" charset="0"/>
              </a:defRPr>
            </a:lvl3pPr>
            <a:lvl4pPr marL="1600200" indent="-228600">
              <a:lnSpc>
                <a:spcPct val="120000"/>
              </a:lnSpc>
              <a:spcBef>
                <a:spcPts val="500"/>
              </a:spcBef>
              <a:buFont typeface="Arial" panose="020B0604020202020204" pitchFamily="34" charset="0"/>
              <a:buChar char="•"/>
              <a:defRPr>
                <a:solidFill>
                  <a:schemeClr val="tx1"/>
                </a:solidFill>
                <a:latin typeface="Tw Cen MT" panose="020B0602020104020603" pitchFamily="34" charset="0"/>
              </a:defRPr>
            </a:lvl4pPr>
            <a:lvl5pPr marL="2057400" indent="-228600">
              <a:lnSpc>
                <a:spcPct val="120000"/>
              </a:lnSpc>
              <a:spcBef>
                <a:spcPts val="500"/>
              </a:spcBef>
              <a:buFont typeface="Arial" panose="020B0604020202020204" pitchFamily="34" charset="0"/>
              <a:buChar char="•"/>
              <a:defRPr>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a:solidFill>
                  <a:schemeClr val="tx1"/>
                </a:solidFill>
                <a:latin typeface="Tw Cen MT" panose="020B0602020104020603" pitchFamily="34" charset="0"/>
              </a:defRPr>
            </a:lvl9pPr>
          </a:lstStyle>
          <a:p>
            <a:pPr algn="just" eaLnBrk="1" hangingPunct="1">
              <a:lnSpc>
                <a:spcPct val="100000"/>
              </a:lnSpc>
              <a:spcBef>
                <a:spcPts val="600"/>
              </a:spcBef>
              <a:buClr>
                <a:srgbClr val="B13F9A"/>
              </a:buClr>
              <a:buSzPct val="73000"/>
              <a:buFont typeface="Wingdings 2" panose="05020102010507070707" pitchFamily="18" charset="2"/>
              <a:buNone/>
            </a:pPr>
            <a:r>
              <a:rPr lang="lt-LT" altLang="lt-LT" sz="2600">
                <a:solidFill>
                  <a:srgbClr val="000000"/>
                </a:solidFill>
                <a:latin typeface="Comic Sans MS" panose="030F0702030302020204" pitchFamily="66" charset="0"/>
              </a:rPr>
              <a:t>Kiekvienam mokiniui pamokos pabaigoje išdalijami lapeliai su nebaigtais sakiniais. Mokiniai pratęsia sakinius ir perskaito juos grupės ar klasės draugams.</a:t>
            </a:r>
          </a:p>
          <a:p>
            <a:pPr algn="just" eaLnBrk="1" hangingPunct="1">
              <a:lnSpc>
                <a:spcPct val="100000"/>
              </a:lnSpc>
              <a:spcBef>
                <a:spcPts val="600"/>
              </a:spcBef>
              <a:buClr>
                <a:srgbClr val="B13F9A"/>
              </a:buClr>
              <a:buSzPct val="73000"/>
              <a:buFont typeface="Wingdings 2" panose="05020102010507070707" pitchFamily="18" charset="2"/>
              <a:buNone/>
            </a:pPr>
            <a:endParaRPr lang="lt-LT" altLang="lt-LT" sz="2600">
              <a:solidFill>
                <a:srgbClr val="000000"/>
              </a:solidFill>
              <a:latin typeface="Comic Sans MS" panose="030F0702030302020204" pitchFamily="66" charset="0"/>
            </a:endParaRPr>
          </a:p>
          <a:p>
            <a:pPr algn="just" eaLnBrk="1" hangingPunct="1">
              <a:lnSpc>
                <a:spcPct val="100000"/>
              </a:lnSpc>
              <a:spcBef>
                <a:spcPts val="600"/>
              </a:spcBef>
              <a:buClr>
                <a:srgbClr val="B13F9A"/>
              </a:buClr>
              <a:buSzPct val="73000"/>
              <a:buFont typeface="Wingdings 2" panose="05020102010507070707" pitchFamily="18" charset="2"/>
              <a:buChar char=""/>
            </a:pPr>
            <a:r>
              <a:rPr lang="lt-LT" altLang="lt-LT" sz="2600">
                <a:solidFill>
                  <a:srgbClr val="000000"/>
                </a:solidFill>
                <a:latin typeface="Comic Sans MS" panose="030F0702030302020204" pitchFamily="66" charset="0"/>
              </a:rPr>
              <a:t>Pamokoje sužinojau, kad...</a:t>
            </a:r>
          </a:p>
          <a:p>
            <a:pPr algn="just" eaLnBrk="1" hangingPunct="1">
              <a:lnSpc>
                <a:spcPct val="100000"/>
              </a:lnSpc>
              <a:spcBef>
                <a:spcPts val="600"/>
              </a:spcBef>
              <a:buClr>
                <a:srgbClr val="B13F9A"/>
              </a:buClr>
              <a:buSzPct val="73000"/>
              <a:buFont typeface="Wingdings 2" panose="05020102010507070707" pitchFamily="18" charset="2"/>
              <a:buChar char=""/>
            </a:pPr>
            <a:r>
              <a:rPr lang="lt-LT" altLang="lt-LT" sz="2600">
                <a:solidFill>
                  <a:srgbClr val="000000"/>
                </a:solidFill>
                <a:latin typeface="Comic Sans MS" panose="030F0702030302020204" pitchFamily="66" charset="0"/>
              </a:rPr>
              <a:t>Buvo įdomu...</a:t>
            </a:r>
          </a:p>
          <a:p>
            <a:pPr algn="just" eaLnBrk="1" hangingPunct="1">
              <a:lnSpc>
                <a:spcPct val="100000"/>
              </a:lnSpc>
              <a:spcBef>
                <a:spcPts val="600"/>
              </a:spcBef>
              <a:buClr>
                <a:srgbClr val="B13F9A"/>
              </a:buClr>
              <a:buSzPct val="73000"/>
              <a:buFont typeface="Wingdings 2" panose="05020102010507070707" pitchFamily="18" charset="2"/>
              <a:buChar char=""/>
            </a:pPr>
            <a:r>
              <a:rPr lang="lt-LT" altLang="lt-LT" sz="2600">
                <a:solidFill>
                  <a:srgbClr val="000000"/>
                </a:solidFill>
                <a:latin typeface="Comic Sans MS" panose="030F0702030302020204" pitchFamily="66" charset="0"/>
              </a:rPr>
              <a:t>Norėčiau daugiau sužinoti...</a:t>
            </a:r>
          </a:p>
          <a:p>
            <a:pPr algn="just" eaLnBrk="1" hangingPunct="1">
              <a:lnSpc>
                <a:spcPct val="100000"/>
              </a:lnSpc>
              <a:spcBef>
                <a:spcPts val="600"/>
              </a:spcBef>
              <a:buClr>
                <a:srgbClr val="B13F9A"/>
              </a:buClr>
              <a:buSzPct val="73000"/>
              <a:buFont typeface="Wingdings 2" panose="05020102010507070707" pitchFamily="18" charset="2"/>
              <a:buChar char=""/>
            </a:pPr>
            <a:r>
              <a:rPr lang="lt-LT" altLang="lt-LT" sz="2600">
                <a:solidFill>
                  <a:srgbClr val="000000"/>
                </a:solidFill>
                <a:latin typeface="Comic Sans MS" panose="030F0702030302020204" pitchFamily="66" charset="0"/>
              </a:rPr>
              <a:t>Šią pamoką sekėsi...</a:t>
            </a:r>
          </a:p>
        </p:txBody>
      </p:sp>
      <p:sp>
        <p:nvSpPr>
          <p:cNvPr id="5" name="TextBox 4">
            <a:extLst>
              <a:ext uri="{FF2B5EF4-FFF2-40B4-BE49-F238E27FC236}">
                <a16:creationId xmlns:a16="http://schemas.microsoft.com/office/drawing/2014/main" id="{13976BA2-400B-1A1B-CC00-DF9817FCC64D}"/>
              </a:ext>
            </a:extLst>
          </p:cNvPr>
          <p:cNvSpPr txBox="1"/>
          <p:nvPr/>
        </p:nvSpPr>
        <p:spPr>
          <a:xfrm>
            <a:off x="689811" y="379330"/>
            <a:ext cx="6096000" cy="677108"/>
          </a:xfrm>
          <a:prstGeom prst="rect">
            <a:avLst/>
          </a:prstGeom>
          <a:noFill/>
        </p:spPr>
        <p:txBody>
          <a:bodyPr>
            <a:spAutoFit/>
          </a:bodyPr>
          <a:lstStyle/>
          <a:p>
            <a:pPr>
              <a:defRPr/>
            </a:pPr>
            <a:r>
              <a:rPr lang="lt-LT" sz="38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Calibri" panose="020F0502020204030204" pitchFamily="34" charset="0"/>
                <a:ea typeface="+mj-ea"/>
                <a:cs typeface="Calibri" panose="020F0502020204030204" pitchFamily="34" charset="0"/>
              </a:rPr>
              <a:t>Nebaigti sakiniai</a:t>
            </a:r>
            <a:endParaRPr lang="lt-LT" dirty="0">
              <a:latin typeface="Calibri" panose="020F0502020204030204" pitchFamily="34" charset="0"/>
              <a:cs typeface="Calibri" panose="020F0502020204030204" pitchFamily="34" charset="0"/>
            </a:endParaRPr>
          </a:p>
        </p:txBody>
      </p:sp>
      <p:pic>
        <p:nvPicPr>
          <p:cNvPr id="24580" name="Picture 1">
            <a:extLst>
              <a:ext uri="{FF2B5EF4-FFF2-40B4-BE49-F238E27FC236}">
                <a16:creationId xmlns:a16="http://schemas.microsoft.com/office/drawing/2014/main" id="{7FFF2D29-8F7B-BE6E-5213-E6B4CAFC7E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2613" y="2513013"/>
            <a:ext cx="5986462"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DBFAD5FC-3F54-8501-AF0D-6D150B18914B}"/>
              </a:ext>
            </a:extLst>
          </p:cNvPr>
          <p:cNvSpPr>
            <a:spLocks noGrp="1" noRot="1" noChangeAspect="1" noMove="1" noResize="1" noEditPoints="1" noAdjustHandles="1" noChangeArrowheads="1" noChangeShapeType="1" noTextEdit="1"/>
          </p:cNvSpPr>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Rectangle 54">
            <a:extLst>
              <a:ext uri="{FF2B5EF4-FFF2-40B4-BE49-F238E27FC236}">
                <a16:creationId xmlns:a16="http://schemas.microsoft.com/office/drawing/2014/main" id="{397BE81D-27E9-5F31-A535-97F11566C984}"/>
              </a:ext>
            </a:extLst>
          </p:cNvPr>
          <p:cNvSpPr>
            <a:spLocks noGrp="1" noRot="1" noChangeAspect="1" noMove="1" noResize="1" noEditPoints="1" noAdjustHandles="1" noChangeArrowheads="1" noChangeShapeType="1" noTextEdit="1"/>
          </p:cNvSpPr>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7" name="Rectangle 56" descr="&quot;&quot;">
            <a:extLst>
              <a:ext uri="{FF2B5EF4-FFF2-40B4-BE49-F238E27FC236}">
                <a16:creationId xmlns:a16="http://schemas.microsoft.com/office/drawing/2014/main" id="{3B33879A-084F-BFC7-48F9-66FAE1C2A51F}"/>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Rectangle 58">
            <a:extLst>
              <a:ext uri="{FF2B5EF4-FFF2-40B4-BE49-F238E27FC236}">
                <a16:creationId xmlns:a16="http://schemas.microsoft.com/office/drawing/2014/main" id="{B08D760A-E0D0-697E-E600-42A3F3E3D715}"/>
              </a:ext>
            </a:extLst>
          </p:cNvPr>
          <p:cNvSpPr>
            <a:spLocks noGrp="1" noRot="1" noChangeAspect="1" noMove="1" noResize="1" noEditPoints="1" noAdjustHandles="1" noChangeArrowheads="1" noChangeShapeType="1" noTextEdit="1"/>
          </p:cNvSpPr>
          <p:nvPr/>
        </p:nvSpPr>
        <p:spPr>
          <a:xfrm rot="5400000" flipH="1">
            <a:off x="-1417539" y="1417538"/>
            <a:ext cx="6875818" cy="4040744"/>
          </a:xfrm>
          <a:prstGeom prst="rect">
            <a:avLst/>
          </a:prstGeom>
          <a:gradFill>
            <a:gsLst>
              <a:gs pos="11000">
                <a:schemeClr val="accent2"/>
              </a:gs>
              <a:gs pos="100000">
                <a:schemeClr val="accent6">
                  <a:lumMod val="75000"/>
                  <a:alpha val="8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1" name="Rectangle 60" descr="&quot;&quot;">
            <a:extLst>
              <a:ext uri="{FF2B5EF4-FFF2-40B4-BE49-F238E27FC236}">
                <a16:creationId xmlns:a16="http://schemas.microsoft.com/office/drawing/2014/main" id="{6F4DB95E-9AF7-F114-C69E-E52DF048F285}"/>
              </a:ext>
            </a:extLst>
          </p:cNvPr>
          <p:cNvSpPr>
            <a:spLocks noGrp="1" noRot="1" noChangeAspect="1" noMove="1" noResize="1" noEditPoints="1" noAdjustHandles="1" noChangeArrowheads="1" noChangeShapeType="1" noTextEdit="1"/>
          </p:cNvSpPr>
          <p:nvPr/>
        </p:nvSpPr>
        <p:spPr>
          <a:xfrm rot="16200000">
            <a:off x="-159544" y="2659856"/>
            <a:ext cx="4356100" cy="4040188"/>
          </a:xfrm>
          <a:prstGeom prst="rect">
            <a:avLst/>
          </a:prstGeom>
          <a:gradFill>
            <a:gsLst>
              <a:gs pos="0">
                <a:schemeClr val="accent5">
                  <a:alpha val="35000"/>
                </a:schemeClr>
              </a:gs>
              <a:gs pos="100000">
                <a:schemeClr val="accent6">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5613" name="Picture 2">
            <a:extLst>
              <a:ext uri="{FF2B5EF4-FFF2-40B4-BE49-F238E27FC236}">
                <a16:creationId xmlns:a16="http://schemas.microsoft.com/office/drawing/2014/main" id="{EADF46E9-BADA-19BA-1A24-97F448FCA4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033" r="20035" b="2"/>
          <a:stretch>
            <a:fillRect/>
          </a:stretch>
        </p:blipFill>
        <p:spPr bwMode="auto">
          <a:xfrm>
            <a:off x="4038600" y="0"/>
            <a:ext cx="815975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Freeform: Shape 62">
            <a:extLst>
              <a:ext uri="{FF2B5EF4-FFF2-40B4-BE49-F238E27FC236}">
                <a16:creationId xmlns:a16="http://schemas.microsoft.com/office/drawing/2014/main" id="{A49E5929-D4DB-E111-C905-FA518A5D9379}"/>
              </a:ext>
            </a:extLst>
          </p:cNvPr>
          <p:cNvSpPr>
            <a:spLocks noGrp="1" noRot="1" noChangeAspect="1" noMove="1" noResize="1" noEditPoints="1" noAdjustHandles="1" noChangeArrowheads="1" noChangeShapeType="1" noTextEdit="1"/>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617" name="Title 1">
            <a:extLst>
              <a:ext uri="{FF2B5EF4-FFF2-40B4-BE49-F238E27FC236}">
                <a16:creationId xmlns:a16="http://schemas.microsoft.com/office/drawing/2014/main" id="{DA029FD0-2F41-4E1B-E412-54FEAA43D3A0}"/>
              </a:ext>
            </a:extLst>
          </p:cNvPr>
          <p:cNvSpPr txBox="1">
            <a:spLocks noChangeArrowheads="1"/>
          </p:cNvSpPr>
          <p:nvPr/>
        </p:nvSpPr>
        <p:spPr bwMode="auto">
          <a:xfrm>
            <a:off x="157163" y="2301875"/>
            <a:ext cx="3706812" cy="417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spcBef>
                <a:spcPts val="1000"/>
              </a:spcBef>
              <a:buFont typeface="Arial" panose="020B0604020202020204" pitchFamily="34" charset="0"/>
              <a:buChar char="•"/>
              <a:defRPr sz="2400">
                <a:solidFill>
                  <a:schemeClr val="tx1"/>
                </a:solidFill>
                <a:latin typeface="Tw Cen MT" panose="020B0602020104020603" pitchFamily="34" charset="0"/>
              </a:defRPr>
            </a:lvl1pPr>
            <a:lvl2pPr marL="685800" indent="-228600">
              <a:lnSpc>
                <a:spcPct val="120000"/>
              </a:lnSpc>
              <a:spcBef>
                <a:spcPts val="500"/>
              </a:spcBef>
              <a:buFont typeface="Arial" panose="020B0604020202020204" pitchFamily="34" charset="0"/>
              <a:buChar char="•"/>
              <a:defRPr sz="2400">
                <a:solidFill>
                  <a:schemeClr val="tx1"/>
                </a:solidFill>
                <a:latin typeface="Tw Cen MT" panose="020B0602020104020603" pitchFamily="34" charset="0"/>
              </a:defRPr>
            </a:lvl2pPr>
            <a:lvl3pPr marL="1143000" indent="-228600">
              <a:lnSpc>
                <a:spcPct val="120000"/>
              </a:lnSpc>
              <a:spcBef>
                <a:spcPts val="500"/>
              </a:spcBef>
              <a:buFont typeface="Arial" panose="020B0604020202020204" pitchFamily="34" charset="0"/>
              <a:buChar char="•"/>
              <a:defRPr sz="2000">
                <a:solidFill>
                  <a:schemeClr val="tx1"/>
                </a:solidFill>
                <a:latin typeface="Tw Cen MT" panose="020B0602020104020603" pitchFamily="34" charset="0"/>
              </a:defRPr>
            </a:lvl3pPr>
            <a:lvl4pPr marL="1600200" indent="-228600">
              <a:lnSpc>
                <a:spcPct val="120000"/>
              </a:lnSpc>
              <a:spcBef>
                <a:spcPts val="500"/>
              </a:spcBef>
              <a:buFont typeface="Arial" panose="020B0604020202020204" pitchFamily="34" charset="0"/>
              <a:buChar char="•"/>
              <a:defRPr>
                <a:solidFill>
                  <a:schemeClr val="tx1"/>
                </a:solidFill>
                <a:latin typeface="Tw Cen MT" panose="020B0602020104020603" pitchFamily="34" charset="0"/>
              </a:defRPr>
            </a:lvl4pPr>
            <a:lvl5pPr marL="2057400" indent="-228600">
              <a:lnSpc>
                <a:spcPct val="120000"/>
              </a:lnSpc>
              <a:spcBef>
                <a:spcPts val="500"/>
              </a:spcBef>
              <a:buFont typeface="Arial" panose="020B0604020202020204" pitchFamily="34" charset="0"/>
              <a:buChar char="•"/>
              <a:defRPr>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a:solidFill>
                  <a:schemeClr val="tx1"/>
                </a:solidFill>
                <a:latin typeface="Tw Cen MT" panose="020B0602020104020603" pitchFamily="34" charset="0"/>
              </a:defRPr>
            </a:lvl9pPr>
          </a:lstStyle>
          <a:p>
            <a:pPr algn="r" eaLnBrk="1" hangingPunct="1">
              <a:lnSpc>
                <a:spcPct val="90000"/>
              </a:lnSpc>
              <a:spcBef>
                <a:spcPct val="0"/>
              </a:spcBef>
              <a:spcAft>
                <a:spcPts val="600"/>
              </a:spcAft>
              <a:buFontTx/>
              <a:buNone/>
            </a:pPr>
            <a:r>
              <a:rPr lang="en-US" altLang="lt-LT" sz="2000" b="1">
                <a:solidFill>
                  <a:schemeClr val="bg1"/>
                </a:solidFill>
                <a:ea typeface="Cambria" panose="02040503050406030204" pitchFamily="18" charset="0"/>
                <a:cs typeface="Cambria" panose="02040503050406030204" pitchFamily="18" charset="0"/>
              </a:rPr>
              <a:t>MOKINIŲ</a:t>
            </a:r>
            <a:endParaRPr lang="lt-LT" altLang="lt-LT" sz="2000" b="1">
              <a:solidFill>
                <a:schemeClr val="bg1"/>
              </a:solidFill>
              <a:ea typeface="Cambria" panose="02040503050406030204" pitchFamily="18" charset="0"/>
              <a:cs typeface="Cambria" panose="02040503050406030204" pitchFamily="18" charset="0"/>
            </a:endParaRPr>
          </a:p>
          <a:p>
            <a:pPr algn="r" eaLnBrk="1" hangingPunct="1">
              <a:lnSpc>
                <a:spcPct val="90000"/>
              </a:lnSpc>
              <a:spcBef>
                <a:spcPct val="0"/>
              </a:spcBef>
              <a:spcAft>
                <a:spcPts val="600"/>
              </a:spcAft>
              <a:buFontTx/>
              <a:buNone/>
            </a:pPr>
            <a:r>
              <a:rPr lang="en-US" altLang="lt-LT" sz="2000" b="1">
                <a:solidFill>
                  <a:schemeClr val="bg1"/>
                </a:solidFill>
                <a:ea typeface="Cambria" panose="02040503050406030204" pitchFamily="18" charset="0"/>
                <a:cs typeface="Cambria" panose="02040503050406030204" pitchFamily="18" charset="0"/>
              </a:rPr>
              <a:t> </a:t>
            </a:r>
            <a:r>
              <a:rPr lang="lt-LT" altLang="lt-LT" sz="2000" b="1">
                <a:solidFill>
                  <a:schemeClr val="bg1"/>
                </a:solidFill>
                <a:ea typeface="Cambria" panose="02040503050406030204" pitchFamily="18" charset="0"/>
                <a:cs typeface="Cambria" panose="02040503050406030204" pitchFamily="18" charset="0"/>
              </a:rPr>
              <a:t>„</a:t>
            </a:r>
            <a:r>
              <a:rPr lang="en-US" altLang="lt-LT" sz="2000" b="1">
                <a:solidFill>
                  <a:schemeClr val="bg1"/>
                </a:solidFill>
                <a:ea typeface="Cambria" panose="02040503050406030204" pitchFamily="18" charset="0"/>
                <a:cs typeface="Cambria" panose="02040503050406030204" pitchFamily="18" charset="0"/>
              </a:rPr>
              <a:t>TRIJŲ</a:t>
            </a:r>
            <a:r>
              <a:rPr lang="lt-LT" altLang="lt-LT" sz="2000" b="1">
                <a:solidFill>
                  <a:schemeClr val="bg1"/>
                </a:solidFill>
                <a:ea typeface="Cambria" panose="02040503050406030204" pitchFamily="18" charset="0"/>
                <a:cs typeface="Cambria" panose="02040503050406030204" pitchFamily="18" charset="0"/>
              </a:rPr>
              <a:t> </a:t>
            </a:r>
            <a:r>
              <a:rPr lang="en-US" altLang="lt-LT" sz="2000" b="1">
                <a:solidFill>
                  <a:schemeClr val="bg1"/>
                </a:solidFill>
                <a:ea typeface="Cambria" panose="02040503050406030204" pitchFamily="18" charset="0"/>
                <a:cs typeface="Cambria" panose="02040503050406030204" pitchFamily="18" charset="0"/>
              </a:rPr>
              <a:t>ŽODŽIŲ</a:t>
            </a:r>
            <a:r>
              <a:rPr lang="lt-LT" altLang="lt-LT" sz="2000" b="1">
                <a:solidFill>
                  <a:schemeClr val="bg1"/>
                </a:solidFill>
                <a:ea typeface="Cambria" panose="02040503050406030204" pitchFamily="18" charset="0"/>
                <a:cs typeface="Cambria" panose="02040503050406030204" pitchFamily="18" charset="0"/>
              </a:rPr>
              <a:t>“</a:t>
            </a:r>
          </a:p>
          <a:p>
            <a:pPr algn="r" eaLnBrk="1" hangingPunct="1">
              <a:lnSpc>
                <a:spcPct val="90000"/>
              </a:lnSpc>
              <a:spcBef>
                <a:spcPct val="0"/>
              </a:spcBef>
              <a:spcAft>
                <a:spcPts val="600"/>
              </a:spcAft>
              <a:buFontTx/>
              <a:buNone/>
            </a:pPr>
            <a:r>
              <a:rPr lang="en-US" altLang="lt-LT" sz="2000" b="1">
                <a:solidFill>
                  <a:schemeClr val="bg1"/>
                </a:solidFill>
                <a:ea typeface="Cambria" panose="02040503050406030204" pitchFamily="18" charset="0"/>
                <a:cs typeface="Cambria" panose="02040503050406030204" pitchFamily="18" charset="0"/>
              </a:rPr>
              <a:t>REFLEKSIJOS</a:t>
            </a:r>
            <a:endParaRPr lang="lt-LT" altLang="lt-LT" sz="2000" b="1">
              <a:solidFill>
                <a:schemeClr val="bg1"/>
              </a:solidFill>
              <a:ea typeface="Cambria" panose="02040503050406030204" pitchFamily="18" charset="0"/>
              <a:cs typeface="Cambria" panose="02040503050406030204" pitchFamily="18" charset="0"/>
            </a:endParaRPr>
          </a:p>
          <a:p>
            <a:pPr algn="r" eaLnBrk="1" hangingPunct="1">
              <a:lnSpc>
                <a:spcPct val="90000"/>
              </a:lnSpc>
              <a:spcBef>
                <a:spcPct val="0"/>
              </a:spcBef>
              <a:spcAft>
                <a:spcPts val="600"/>
              </a:spcAft>
              <a:buFontTx/>
              <a:buNone/>
            </a:pPr>
            <a:r>
              <a:rPr lang="en-US" altLang="lt-LT" sz="2000" b="1">
                <a:solidFill>
                  <a:schemeClr val="bg1"/>
                </a:solidFill>
                <a:ea typeface="Cambria" panose="02040503050406030204" pitchFamily="18" charset="0"/>
                <a:cs typeface="Cambria" panose="02040503050406030204" pitchFamily="18" charset="0"/>
              </a:rPr>
              <a:t>PAVYZDŽIAI</a:t>
            </a:r>
            <a:endParaRPr lang="lt-LT" altLang="lt-LT" sz="2000" b="1">
              <a:solidFill>
                <a:schemeClr val="bg1"/>
              </a:solidFill>
              <a:ea typeface="Cambria" panose="02040503050406030204" pitchFamily="18" charset="0"/>
              <a:cs typeface="Cambria" panose="02040503050406030204" pitchFamily="18" charset="0"/>
            </a:endParaRPr>
          </a:p>
          <a:p>
            <a:pPr algn="r" eaLnBrk="1" hangingPunct="1">
              <a:lnSpc>
                <a:spcPct val="90000"/>
              </a:lnSpc>
              <a:spcBef>
                <a:spcPct val="0"/>
              </a:spcBef>
              <a:spcAft>
                <a:spcPts val="600"/>
              </a:spcAft>
              <a:buFontTx/>
              <a:buNone/>
            </a:pPr>
            <a:r>
              <a:rPr lang="en-US" altLang="lt-LT" sz="2000" b="1">
                <a:solidFill>
                  <a:schemeClr val="bg1"/>
                </a:solidFill>
                <a:ea typeface="Cambria" panose="02040503050406030204" pitchFamily="18" charset="0"/>
                <a:cs typeface="Cambria" panose="02040503050406030204" pitchFamily="18" charset="0"/>
              </a:rPr>
              <a:t> PADLET.COM</a:t>
            </a:r>
            <a:endParaRPr lang="lt-LT" altLang="lt-LT" sz="2000" b="1">
              <a:solidFill>
                <a:schemeClr val="bg1"/>
              </a:solidFill>
              <a:ea typeface="Cambria" panose="02040503050406030204" pitchFamily="18" charset="0"/>
              <a:cs typeface="Cambria" panose="02040503050406030204" pitchFamily="18" charset="0"/>
            </a:endParaRPr>
          </a:p>
          <a:p>
            <a:pPr algn="r" eaLnBrk="1" hangingPunct="1">
              <a:lnSpc>
                <a:spcPct val="90000"/>
              </a:lnSpc>
              <a:spcBef>
                <a:spcPct val="0"/>
              </a:spcBef>
              <a:spcAft>
                <a:spcPts val="600"/>
              </a:spcAft>
              <a:buFontTx/>
              <a:buNone/>
            </a:pPr>
            <a:r>
              <a:rPr lang="en-US" altLang="lt-LT" sz="2000" b="1">
                <a:solidFill>
                  <a:schemeClr val="bg1"/>
                </a:solidFill>
                <a:ea typeface="Cambria" panose="02040503050406030204" pitchFamily="18" charset="0"/>
                <a:cs typeface="Cambria" panose="02040503050406030204" pitchFamily="18" charset="0"/>
              </a:rPr>
              <a:t>PLATFORMOJE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8">
            <a:extLst>
              <a:ext uri="{FF2B5EF4-FFF2-40B4-BE49-F238E27FC236}">
                <a16:creationId xmlns:a16="http://schemas.microsoft.com/office/drawing/2014/main" id="{3A968A6A-7505-5617-F2A4-E06FA5E3AF0B}"/>
              </a:ext>
            </a:extLst>
          </p:cNvPr>
          <p:cNvSpPr>
            <a:spLocks noGrp="1" noRot="1" noChangeAspect="1" noMove="1" noResize="1" noEditPoints="1" noAdjustHandles="1" noChangeArrowheads="1" noChangeShapeType="1" noTextEdit="1"/>
          </p:cNvSpPr>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10">
            <a:extLst>
              <a:ext uri="{FF2B5EF4-FFF2-40B4-BE49-F238E27FC236}">
                <a16:creationId xmlns:a16="http://schemas.microsoft.com/office/drawing/2014/main" id="{92F9D6C4-18C1-FDB5-EB07-9B15DF356626}"/>
              </a:ext>
            </a:extLst>
          </p:cNvPr>
          <p:cNvSpPr>
            <a:spLocks noGrp="1" noRot="1" noChangeAspect="1" noMove="1" noResize="1" noEditPoints="1" noAdjustHandles="1" noChangeArrowheads="1" noChangeShapeType="1" noTextEdit="1"/>
          </p:cNvSpPr>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41" name="Rectangle 12" descr="&quot;&quot;">
            <a:extLst>
              <a:ext uri="{FF2B5EF4-FFF2-40B4-BE49-F238E27FC236}">
                <a16:creationId xmlns:a16="http://schemas.microsoft.com/office/drawing/2014/main" id="{A0F4B0DE-D13A-A248-DAC9-121C11658F4B}"/>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14" descr="&quot;&quot;">
            <a:extLst>
              <a:ext uri="{FF2B5EF4-FFF2-40B4-BE49-F238E27FC236}">
                <a16:creationId xmlns:a16="http://schemas.microsoft.com/office/drawing/2014/main" id="{D6D0098F-11C6-C69B-0339-EAD9944C4784}"/>
              </a:ext>
            </a:extLst>
          </p:cNvPr>
          <p:cNvSpPr>
            <a:spLocks noGrp="1" noRot="1" noChangeAspect="1" noMove="1" noResize="1" noEditPoints="1" noAdjustHandles="1" noChangeArrowheads="1" noChangeShapeType="1" noTextEdit="1"/>
          </p:cNvSpPr>
          <p:nvPr/>
        </p:nvSpPr>
        <p:spPr>
          <a:xfrm>
            <a:off x="0" y="5275263"/>
            <a:ext cx="12198350" cy="1604962"/>
          </a:xfrm>
          <a:prstGeom prst="rect">
            <a:avLst/>
          </a:prstGeom>
          <a:gradFill>
            <a:gsLst>
              <a:gs pos="0">
                <a:schemeClr val="accent5">
                  <a:alpha val="83000"/>
                </a:schemeClr>
              </a:gs>
              <a:gs pos="100000">
                <a:schemeClr val="accent4">
                  <a:alpha val="74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16">
            <a:extLst>
              <a:ext uri="{FF2B5EF4-FFF2-40B4-BE49-F238E27FC236}">
                <a16:creationId xmlns:a16="http://schemas.microsoft.com/office/drawing/2014/main" id="{E991282F-7FBF-B215-7F40-8E5E17EE309B}"/>
              </a:ext>
            </a:extLst>
          </p:cNvPr>
          <p:cNvSpPr>
            <a:spLocks noGrp="1" noRot="1" noChangeAspect="1" noMove="1" noResize="1" noEditPoints="1" noAdjustHandles="1" noChangeArrowheads="1" noChangeShapeType="1" noTextEdit="1"/>
          </p:cNvSpPr>
          <p:nvPr/>
        </p:nvSpPr>
        <p:spPr>
          <a:xfrm rot="5400000" flipH="1">
            <a:off x="3270744" y="1998314"/>
            <a:ext cx="1605188" cy="8160125"/>
          </a:xfrm>
          <a:prstGeom prst="rect">
            <a:avLst/>
          </a:prstGeom>
          <a:gradFill>
            <a:gsLst>
              <a:gs pos="5000">
                <a:schemeClr val="accent2">
                  <a:alpha val="68000"/>
                </a:schemeClr>
              </a:gs>
              <a:gs pos="100000">
                <a:schemeClr val="accent5">
                  <a:alpha val="4300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4" name="Rectangle 18">
            <a:extLst>
              <a:ext uri="{FF2B5EF4-FFF2-40B4-BE49-F238E27FC236}">
                <a16:creationId xmlns:a16="http://schemas.microsoft.com/office/drawing/2014/main" id="{8E6462CB-5AE9-5B72-7563-C4601FE87C9C}"/>
              </a:ext>
            </a:extLst>
          </p:cNvPr>
          <p:cNvSpPr>
            <a:spLocks noGrp="1" noRot="1" noChangeAspect="1" noMove="1" noResize="1" noEditPoints="1" noAdjustHandles="1" noChangeArrowheads="1" noChangeShapeType="1" noTextEdit="1"/>
          </p:cNvSpPr>
          <p:nvPr/>
        </p:nvSpPr>
        <p:spPr>
          <a:xfrm rot="16200000">
            <a:off x="2742413" y="2532510"/>
            <a:ext cx="1605189" cy="7090015"/>
          </a:xfrm>
          <a:prstGeom prst="rect">
            <a:avLst/>
          </a:prstGeom>
          <a:gradFill>
            <a:gsLst>
              <a:gs pos="42000">
                <a:schemeClr val="accent4">
                  <a:alpha val="0"/>
                </a:schemeClr>
              </a:gs>
              <a:gs pos="99000">
                <a:schemeClr val="accent6">
                  <a:alpha val="48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Rectangle 20" descr="&quot;&quot;">
            <a:extLst>
              <a:ext uri="{FF2B5EF4-FFF2-40B4-BE49-F238E27FC236}">
                <a16:creationId xmlns:a16="http://schemas.microsoft.com/office/drawing/2014/main" id="{FD7CFC19-3835-B5D6-E397-E9842BF3BEB2}"/>
              </a:ext>
            </a:extLst>
          </p:cNvPr>
          <p:cNvSpPr>
            <a:spLocks noGrp="1" noRot="1" noChangeAspect="1" noMove="1" noResize="1" noEditPoints="1" noAdjustHandles="1" noChangeArrowheads="1" noChangeShapeType="1" noTextEdit="1"/>
          </p:cNvSpPr>
          <p:nvPr/>
        </p:nvSpPr>
        <p:spPr>
          <a:xfrm rot="10800000">
            <a:off x="4930775" y="5273675"/>
            <a:ext cx="7273925" cy="1150938"/>
          </a:xfrm>
          <a:prstGeom prst="rect">
            <a:avLst/>
          </a:prstGeom>
          <a:gradFill>
            <a:gsLst>
              <a:gs pos="0">
                <a:schemeClr val="accent5">
                  <a:alpha val="37000"/>
                </a:schemeClr>
              </a:gs>
              <a:gs pos="56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a:extLst>
              <a:ext uri="{FF2B5EF4-FFF2-40B4-BE49-F238E27FC236}">
                <a16:creationId xmlns:a16="http://schemas.microsoft.com/office/drawing/2014/main" id="{F2217248-734C-06C7-1A61-2A1989CBFFAD}"/>
              </a:ext>
            </a:extLst>
          </p:cNvPr>
          <p:cNvSpPr>
            <a:spLocks noGrp="1"/>
          </p:cNvSpPr>
          <p:nvPr>
            <p:ph type="title"/>
          </p:nvPr>
        </p:nvSpPr>
        <p:spPr>
          <a:xfrm>
            <a:off x="668338" y="5553075"/>
            <a:ext cx="7202487" cy="1055688"/>
          </a:xfrm>
        </p:spPr>
        <p:txBody>
          <a:bodyPr anchor="ctr"/>
          <a:lstStyle/>
          <a:p>
            <a:pPr eaLnBrk="1" fontAlgn="auto" hangingPunct="1">
              <a:lnSpc>
                <a:spcPct val="90000"/>
              </a:lnSpc>
              <a:spcAft>
                <a:spcPts val="0"/>
              </a:spcAft>
              <a:defRPr/>
            </a:pPr>
            <a:r>
              <a:rPr lang="en-US" sz="2500" spc="750" dirty="0" err="1">
                <a:solidFill>
                  <a:schemeClr val="bg1"/>
                </a:solidFill>
              </a:rPr>
              <a:t>Mokinių</a:t>
            </a:r>
            <a:r>
              <a:rPr lang="en-US" sz="2500" spc="750" dirty="0">
                <a:solidFill>
                  <a:schemeClr val="bg1"/>
                </a:solidFill>
              </a:rPr>
              <a:t> </a:t>
            </a:r>
            <a:r>
              <a:rPr lang="en-US" sz="2500" spc="750" dirty="0" err="1">
                <a:solidFill>
                  <a:schemeClr val="bg1"/>
                </a:solidFill>
              </a:rPr>
              <a:t>refleksijospavyzdžiai</a:t>
            </a:r>
            <a:r>
              <a:rPr lang="en-US" sz="2500" spc="750" dirty="0">
                <a:solidFill>
                  <a:schemeClr val="bg1"/>
                </a:solidFill>
              </a:rPr>
              <a:t> Padlet.com </a:t>
            </a:r>
            <a:r>
              <a:rPr lang="en-US" sz="2500" spc="750" dirty="0" err="1">
                <a:solidFill>
                  <a:schemeClr val="bg1"/>
                </a:solidFill>
              </a:rPr>
              <a:t>platformoje</a:t>
            </a:r>
            <a:endParaRPr lang="en-US" sz="2500" spc="750" dirty="0">
              <a:solidFill>
                <a:schemeClr val="bg1"/>
              </a:solidFill>
            </a:endParaRPr>
          </a:p>
        </p:txBody>
      </p:sp>
      <p:pic>
        <p:nvPicPr>
          <p:cNvPr id="26642" name="Content Placeholder 3">
            <a:extLst>
              <a:ext uri="{FF2B5EF4-FFF2-40B4-BE49-F238E27FC236}">
                <a16:creationId xmlns:a16="http://schemas.microsoft.com/office/drawing/2014/main" id="{1B655239-6516-0F7A-6025-13634AB4438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90675" y="457200"/>
            <a:ext cx="9017000" cy="44069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18F22-ADC6-87F8-2E7D-1CE37117F395}"/>
              </a:ext>
            </a:extLst>
          </p:cNvPr>
          <p:cNvSpPr>
            <a:spLocks noGrp="1"/>
          </p:cNvSpPr>
          <p:nvPr>
            <p:ph type="title"/>
          </p:nvPr>
        </p:nvSpPr>
        <p:spPr>
          <a:xfrm>
            <a:off x="1371600" y="792163"/>
            <a:ext cx="10240963" cy="1235075"/>
          </a:xfrm>
        </p:spPr>
        <p:txBody>
          <a:bodyPr>
            <a:normAutofit fontScale="90000"/>
          </a:bodyPr>
          <a:lstStyle/>
          <a:p>
            <a:pPr>
              <a:defRPr/>
            </a:pPr>
            <a:br>
              <a:rPr lang="lt-LT" dirty="0"/>
            </a:br>
            <a:br>
              <a:rPr lang="lt-LT" dirty="0"/>
            </a:br>
            <a:br>
              <a:rPr lang="lt-LT" dirty="0"/>
            </a:br>
            <a:r>
              <a:rPr lang="lt-LT" sz="3100" dirty="0"/>
              <a:t>Prieš pamoką mokytojui verta paanalizuoti:</a:t>
            </a:r>
            <a:br>
              <a:rPr lang="lt-LT" dirty="0"/>
            </a:br>
            <a:endParaRPr lang="lt-LT" dirty="0"/>
          </a:p>
        </p:txBody>
      </p:sp>
      <p:sp>
        <p:nvSpPr>
          <p:cNvPr id="3" name="Content Placeholder 2">
            <a:extLst>
              <a:ext uri="{FF2B5EF4-FFF2-40B4-BE49-F238E27FC236}">
                <a16:creationId xmlns:a16="http://schemas.microsoft.com/office/drawing/2014/main" id="{87722DCA-C1E2-6E5D-D4CB-0FE7009BE143}"/>
              </a:ext>
            </a:extLst>
          </p:cNvPr>
          <p:cNvSpPr>
            <a:spLocks noGrp="1"/>
          </p:cNvSpPr>
          <p:nvPr>
            <p:ph idx="1"/>
          </p:nvPr>
        </p:nvSpPr>
        <p:spPr>
          <a:xfrm>
            <a:off x="1371600" y="1935163"/>
            <a:ext cx="10240963" cy="4291012"/>
          </a:xfrm>
        </p:spPr>
        <p:txBody>
          <a:bodyPr/>
          <a:lstStyle/>
          <a:p>
            <a:pPr marL="0" indent="0">
              <a:lnSpc>
                <a:spcPct val="100000"/>
              </a:lnSpc>
              <a:spcBef>
                <a:spcPts val="0"/>
              </a:spcBef>
              <a:buFont typeface="Arial" panose="020B0604020202020204" pitchFamily="34" charset="0"/>
              <a:buNone/>
              <a:defRPr/>
            </a:pPr>
            <a:r>
              <a:rPr lang="lt-LT" dirty="0"/>
              <a:t>• </a:t>
            </a:r>
            <a:r>
              <a:rPr lang="lt-LT" dirty="0">
                <a:latin typeface="+mj-lt"/>
              </a:rPr>
              <a:t>Kuo planuojama pamoka vertinga skirtingų poreikių, polinkių ir mokymosi</a:t>
            </a:r>
          </a:p>
          <a:p>
            <a:pPr marL="0" indent="0">
              <a:lnSpc>
                <a:spcPct val="100000"/>
              </a:lnSpc>
              <a:spcBef>
                <a:spcPts val="0"/>
              </a:spcBef>
              <a:buFont typeface="Arial" panose="020B0604020202020204" pitchFamily="34" charset="0"/>
              <a:buNone/>
              <a:defRPr/>
            </a:pPr>
            <a:r>
              <a:rPr lang="lt-LT" dirty="0">
                <a:latin typeface="+mj-lt"/>
              </a:rPr>
              <a:t>galimybių mokiniams?</a:t>
            </a:r>
          </a:p>
          <a:p>
            <a:pPr marL="0" indent="0">
              <a:lnSpc>
                <a:spcPct val="100000"/>
              </a:lnSpc>
              <a:spcBef>
                <a:spcPts val="0"/>
              </a:spcBef>
              <a:buFont typeface="Arial" panose="020B0604020202020204" pitchFamily="34" charset="0"/>
              <a:buNone/>
              <a:defRPr/>
            </a:pPr>
            <a:r>
              <a:rPr lang="lt-LT" dirty="0">
                <a:latin typeface="+mj-lt"/>
              </a:rPr>
              <a:t>• Kokias nuostatas, vertybes ir gebėjimus ugdysis mokiniai?</a:t>
            </a:r>
          </a:p>
          <a:p>
            <a:pPr marL="0" indent="0">
              <a:lnSpc>
                <a:spcPct val="100000"/>
              </a:lnSpc>
              <a:spcBef>
                <a:spcPts val="0"/>
              </a:spcBef>
              <a:buFont typeface="Arial" panose="020B0604020202020204" pitchFamily="34" charset="0"/>
              <a:buNone/>
              <a:defRPr/>
            </a:pPr>
            <a:r>
              <a:rPr lang="lt-LT" dirty="0">
                <a:latin typeface="+mj-lt"/>
              </a:rPr>
              <a:t>• Kaip ji siejasi su mokinių asmenine patirtimi ir interesais?</a:t>
            </a:r>
          </a:p>
          <a:p>
            <a:pPr marL="0" indent="0">
              <a:lnSpc>
                <a:spcPct val="100000"/>
              </a:lnSpc>
              <a:spcBef>
                <a:spcPts val="0"/>
              </a:spcBef>
              <a:buFont typeface="Arial" panose="020B0604020202020204" pitchFamily="34" charset="0"/>
              <a:buNone/>
              <a:defRPr/>
            </a:pPr>
            <a:r>
              <a:rPr lang="lt-LT" dirty="0">
                <a:latin typeface="+mj-lt"/>
              </a:rPr>
              <a:t>• Kaip bus remiamasi anksčiau įgytomis mokinių žiniomis ir gebėjimais?</a:t>
            </a:r>
          </a:p>
          <a:p>
            <a:pPr marL="0" indent="0">
              <a:lnSpc>
                <a:spcPct val="100000"/>
              </a:lnSpc>
              <a:spcBef>
                <a:spcPts val="0"/>
              </a:spcBef>
              <a:buFont typeface="Arial" panose="020B0604020202020204" pitchFamily="34" charset="0"/>
              <a:buNone/>
              <a:defRPr/>
            </a:pPr>
            <a:r>
              <a:rPr lang="lt-LT" dirty="0">
                <a:latin typeface="+mj-lt"/>
              </a:rPr>
              <a:t>• Kokių naujų dalyko žinių ir gebėjimų įgis mokiniai?</a:t>
            </a:r>
          </a:p>
          <a:p>
            <a:pPr marL="0" indent="0">
              <a:lnSpc>
                <a:spcPct val="100000"/>
              </a:lnSpc>
              <a:spcBef>
                <a:spcPts val="0"/>
              </a:spcBef>
              <a:buFont typeface="Arial" panose="020B0604020202020204" pitchFamily="34" charset="0"/>
              <a:buNone/>
              <a:defRPr/>
            </a:pPr>
            <a:r>
              <a:rPr lang="lt-LT" dirty="0">
                <a:latin typeface="+mj-lt"/>
              </a:rPr>
              <a:t>• Kokios bendrosios kompetencijos bus ugdomos?</a:t>
            </a:r>
          </a:p>
          <a:p>
            <a:pPr marL="0" indent="0">
              <a:lnSpc>
                <a:spcPct val="100000"/>
              </a:lnSpc>
              <a:spcBef>
                <a:spcPts val="0"/>
              </a:spcBef>
              <a:buFont typeface="Arial" panose="020B0604020202020204" pitchFamily="34" charset="0"/>
              <a:buNone/>
              <a:defRPr/>
            </a:pPr>
            <a:r>
              <a:rPr lang="lt-LT" dirty="0">
                <a:latin typeface="+mj-lt"/>
              </a:rPr>
              <a:t>• Kaip bus skatinamas aktyvus mokymasis?</a:t>
            </a:r>
          </a:p>
          <a:p>
            <a:pPr marL="0" indent="0">
              <a:lnSpc>
                <a:spcPct val="100000"/>
              </a:lnSpc>
              <a:spcBef>
                <a:spcPts val="0"/>
              </a:spcBef>
              <a:buFont typeface="Arial" panose="020B0604020202020204" pitchFamily="34" charset="0"/>
              <a:buNone/>
              <a:defRPr/>
            </a:pPr>
            <a:r>
              <a:rPr lang="lt-LT" dirty="0">
                <a:latin typeface="+mj-lt"/>
              </a:rPr>
              <a:t>• Kaip bus atsižvelgiama į mokinių poreikius ir galimybes?</a:t>
            </a:r>
          </a:p>
          <a:p>
            <a:pPr marL="0" indent="0">
              <a:lnSpc>
                <a:spcPct val="100000"/>
              </a:lnSpc>
              <a:spcBef>
                <a:spcPts val="0"/>
              </a:spcBef>
              <a:buFont typeface="Arial" panose="020B0604020202020204" pitchFamily="34" charset="0"/>
              <a:buNone/>
              <a:defRPr/>
            </a:pPr>
            <a:r>
              <a:rPr lang="lt-LT" dirty="0"/>
              <a:t>• Kaip bus teikiama grįžtamoji informacija mokymosi metu?</a:t>
            </a:r>
          </a:p>
          <a:p>
            <a:pPr marL="0" indent="0">
              <a:lnSpc>
                <a:spcPct val="100000"/>
              </a:lnSpc>
              <a:spcBef>
                <a:spcPts val="0"/>
              </a:spcBef>
              <a:buFont typeface="Arial" panose="020B0604020202020204" pitchFamily="34" charset="0"/>
              <a:buNone/>
              <a:defRPr/>
            </a:pPr>
            <a:r>
              <a:rPr lang="lt-LT" dirty="0"/>
              <a:t>• Kaip bus vertinama ir įsivertinama, atsižvelgiant į mokymosi uždavinius?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44F57-719C-CD73-1D69-60B2589C25FA}"/>
              </a:ext>
            </a:extLst>
          </p:cNvPr>
          <p:cNvSpPr>
            <a:spLocks noGrp="1"/>
          </p:cNvSpPr>
          <p:nvPr>
            <p:ph type="title"/>
          </p:nvPr>
        </p:nvSpPr>
        <p:spPr/>
        <p:txBody>
          <a:bodyPr>
            <a:noAutofit/>
          </a:bodyPr>
          <a:lstStyle/>
          <a:p>
            <a:pPr>
              <a:defRPr/>
            </a:pPr>
            <a:r>
              <a:rPr lang="lt-LT" sz="2800" dirty="0"/>
              <a:t>Po pamokos mokytojui tiktų pamąstyti, keliant tokius klausimus:</a:t>
            </a:r>
          </a:p>
        </p:txBody>
      </p:sp>
      <p:sp>
        <p:nvSpPr>
          <p:cNvPr id="28675" name="Content Placeholder 2">
            <a:extLst>
              <a:ext uri="{FF2B5EF4-FFF2-40B4-BE49-F238E27FC236}">
                <a16:creationId xmlns:a16="http://schemas.microsoft.com/office/drawing/2014/main" id="{AF0923A7-5ECC-00ED-E73B-DFA32883646A}"/>
              </a:ext>
            </a:extLst>
          </p:cNvPr>
          <p:cNvSpPr>
            <a:spLocks noGrp="1" noChangeArrowheads="1"/>
          </p:cNvSpPr>
          <p:nvPr>
            <p:ph idx="1"/>
          </p:nvPr>
        </p:nvSpPr>
        <p:spPr>
          <a:xfrm>
            <a:off x="1371600" y="2670175"/>
            <a:ext cx="10240963" cy="3959225"/>
          </a:xfrm>
        </p:spPr>
        <p:txBody>
          <a:bodyPr/>
          <a:lstStyle/>
          <a:p>
            <a:r>
              <a:rPr lang="lt-LT" altLang="lt-LT"/>
              <a:t> Kas pamokoje pavyko?</a:t>
            </a:r>
          </a:p>
          <a:p>
            <a:r>
              <a:rPr lang="lt-LT" altLang="lt-LT"/>
              <a:t> Kas nepavyko? Kodėl?</a:t>
            </a:r>
          </a:p>
          <a:p>
            <a:r>
              <a:rPr lang="lt-LT" altLang="lt-LT"/>
              <a:t> Ko pamokoje mokiniai išmoko? Iš ko tai matyti?</a:t>
            </a:r>
          </a:p>
          <a:p>
            <a:r>
              <a:rPr lang="lt-LT" altLang="lt-LT"/>
              <a:t> Kokius klausimus su mokiniais dar reikėtų išsiaiškinti?</a:t>
            </a:r>
          </a:p>
          <a:p>
            <a:r>
              <a:rPr lang="lt-LT" altLang="lt-LT"/>
              <a:t> Kaip tolesnis mokymas(-is) bus susijęs su šios pamokos rezultatais?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FC989E7-142C-A567-B95A-2A057D2CF403}"/>
              </a:ext>
            </a:extLst>
          </p:cNvPr>
          <p:cNvSpPr txBox="1"/>
          <p:nvPr/>
        </p:nvSpPr>
        <p:spPr>
          <a:xfrm>
            <a:off x="246063" y="1128713"/>
            <a:ext cx="11410950" cy="4832350"/>
          </a:xfrm>
          <a:prstGeom prst="rect">
            <a:avLst/>
          </a:prstGeom>
          <a:noFill/>
        </p:spPr>
        <p:txBody>
          <a:bodyPr>
            <a:spAutoFit/>
          </a:bodyPr>
          <a:lstStyle/>
          <a:p>
            <a:pPr eaLnBrk="1" fontAlgn="auto" hangingPunct="1">
              <a:lnSpc>
                <a:spcPct val="120000"/>
              </a:lnSpc>
              <a:spcBef>
                <a:spcPts val="1000"/>
              </a:spcBef>
              <a:spcAft>
                <a:spcPts val="800"/>
              </a:spcAft>
              <a:buClr>
                <a:srgbClr val="8EC0C1"/>
              </a:buClr>
              <a:buSzPct val="90000"/>
              <a:defRPr/>
            </a:pPr>
            <a:r>
              <a:rPr lang="lt-LT" sz="1600" b="1" dirty="0">
                <a:solidFill>
                  <a:prstClr val="black"/>
                </a:solidFill>
                <a:latin typeface="+mj-lt"/>
                <a:ea typeface="Calibri" panose="020F0502020204030204" pitchFamily="34" charset="0"/>
                <a:cs typeface="Arial" panose="020B0604020202020204" pitchFamily="34" charset="0"/>
              </a:rPr>
              <a:t>Bibliografijos sąrašas:</a:t>
            </a:r>
            <a:endParaRPr lang="ru-RU" sz="1600" dirty="0">
              <a:solidFill>
                <a:prstClr val="black"/>
              </a:solidFill>
              <a:latin typeface="+mj-lt"/>
              <a:ea typeface="Calibri" panose="020F0502020204030204" pitchFamily="34" charset="0"/>
              <a:cs typeface="Arial" panose="020B0604020202020204" pitchFamily="34" charset="0"/>
            </a:endParaRPr>
          </a:p>
          <a:p>
            <a:pPr eaLnBrk="1" fontAlgn="auto" hangingPunct="1">
              <a:spcBef>
                <a:spcPts val="0"/>
              </a:spcBef>
              <a:spcAft>
                <a:spcPts val="800"/>
              </a:spcAft>
              <a:buClr>
                <a:srgbClr val="8EC0C1"/>
              </a:buClr>
              <a:buSzPct val="90000"/>
              <a:buFont typeface="+mj-lt"/>
              <a:buAutoNum type="arabicPeriod"/>
              <a:defRPr/>
            </a:pPr>
            <a:r>
              <a:rPr lang="lt-LT" sz="1600" dirty="0">
                <a:solidFill>
                  <a:prstClr val="black"/>
                </a:solidFill>
                <a:latin typeface="+mj-lt"/>
                <a:ea typeface="Calibri" panose="020F0502020204030204" pitchFamily="34" charset="0"/>
                <a:cs typeface="Arial" panose="020B0604020202020204" pitchFamily="34" charset="0"/>
              </a:rPr>
              <a:t> A. Lastauskienė. Apmąstyk ir veik</a:t>
            </a:r>
            <a:r>
              <a:rPr lang="ar-SY" sz="1600" dirty="0">
                <a:solidFill>
                  <a:prstClr val="black"/>
                </a:solidFill>
                <a:latin typeface="+mj-lt"/>
                <a:ea typeface="Calibri" panose="020F0502020204030204" pitchFamily="34" charset="0"/>
                <a:cs typeface="Times New Roman" panose="02020603050405020304" pitchFamily="18" charset="0"/>
              </a:rPr>
              <a:t>!</a:t>
            </a:r>
            <a:r>
              <a:rPr lang="lt-LT" sz="1600" dirty="0">
                <a:solidFill>
                  <a:prstClr val="black"/>
                </a:solidFill>
                <a:latin typeface="+mj-lt"/>
                <a:ea typeface="Calibri" panose="020F0502020204030204" pitchFamily="34" charset="0"/>
                <a:cs typeface="Arial" panose="020B0604020202020204" pitchFamily="34" charset="0"/>
              </a:rPr>
              <a:t> Refleksijos metodai ir rekomendacijos mokymo procese, 2015;</a:t>
            </a:r>
            <a:endParaRPr lang="ru-RU" sz="1600" dirty="0">
              <a:solidFill>
                <a:prstClr val="black"/>
              </a:solidFill>
              <a:latin typeface="+mj-lt"/>
              <a:ea typeface="Calibri" panose="020F0502020204030204" pitchFamily="34" charset="0"/>
              <a:cs typeface="Arial" panose="020B0604020202020204" pitchFamily="34" charset="0"/>
            </a:endParaRPr>
          </a:p>
          <a:p>
            <a:pPr eaLnBrk="1" fontAlgn="auto" hangingPunct="1">
              <a:spcBef>
                <a:spcPts val="0"/>
              </a:spcBef>
              <a:spcAft>
                <a:spcPts val="600"/>
              </a:spcAft>
              <a:buClr>
                <a:srgbClr val="8EC0C1"/>
              </a:buClr>
              <a:buSzPct val="90000"/>
              <a:buFont typeface="+mj-lt"/>
              <a:buAutoNum type="arabicPeriod"/>
              <a:defRPr/>
            </a:pPr>
            <a:r>
              <a:rPr lang="lt-LT" sz="1600" dirty="0">
                <a:solidFill>
                  <a:prstClr val="black"/>
                </a:solidFill>
                <a:latin typeface="+mj-lt"/>
                <a:ea typeface="Calibri" panose="020F0502020204030204" pitchFamily="34" charset="0"/>
                <a:cs typeface="Arial" panose="020B0604020202020204" pitchFamily="34" charset="0"/>
              </a:rPr>
              <a:t> G. Žibėnienė, V. Indrašienė. Pasiekimų vertinimas ir įsivertinimas: vadovėlis. Vilnius: Mykolo Romerio universitetas, 2017;</a:t>
            </a:r>
            <a:endParaRPr lang="ru-RU" sz="1600" dirty="0">
              <a:solidFill>
                <a:prstClr val="black"/>
              </a:solidFill>
              <a:latin typeface="+mj-lt"/>
              <a:ea typeface="Calibri" panose="020F0502020204030204" pitchFamily="34" charset="0"/>
              <a:cs typeface="Arial" panose="020B0604020202020204" pitchFamily="34" charset="0"/>
            </a:endParaRPr>
          </a:p>
          <a:p>
            <a:pPr eaLnBrk="1" fontAlgn="auto" hangingPunct="1">
              <a:spcBef>
                <a:spcPts val="0"/>
              </a:spcBef>
              <a:spcAft>
                <a:spcPts val="600"/>
              </a:spcAft>
              <a:buClr>
                <a:srgbClr val="8EC0C1"/>
              </a:buClr>
              <a:buSzPct val="90000"/>
              <a:buFont typeface="+mj-lt"/>
              <a:buAutoNum type="arabicPeriod"/>
              <a:defRPr/>
            </a:pPr>
            <a:r>
              <a:rPr lang="lt-LT" sz="1600" dirty="0">
                <a:solidFill>
                  <a:prstClr val="black"/>
                </a:solidFill>
                <a:latin typeface="+mj-lt"/>
                <a:ea typeface="Calibri" panose="020F0502020204030204" pitchFamily="34" charset="0"/>
                <a:cs typeface="Arial" panose="020B0604020202020204" pitchFamily="34" charset="0"/>
              </a:rPr>
              <a:t> </a:t>
            </a:r>
            <a:r>
              <a:rPr lang="en-US" sz="1600" dirty="0">
                <a:solidFill>
                  <a:prstClr val="black"/>
                </a:solidFill>
                <a:latin typeface="+mj-lt"/>
                <a:ea typeface="Calibri" panose="020F0502020204030204" pitchFamily="34" charset="0"/>
                <a:cs typeface="Arial" panose="020B0604020202020204" pitchFamily="34" charset="0"/>
              </a:rPr>
              <a:t>D</a:t>
            </a:r>
            <a:r>
              <a:rPr lang="ru-RU" sz="1600" dirty="0">
                <a:solidFill>
                  <a:prstClr val="black"/>
                </a:solidFill>
                <a:latin typeface="+mj-lt"/>
                <a:ea typeface="Calibri" panose="020F0502020204030204" pitchFamily="34" charset="0"/>
                <a:cs typeface="Arial" panose="020B0604020202020204" pitchFamily="34" charset="0"/>
              </a:rPr>
              <a:t>.</a:t>
            </a:r>
            <a:r>
              <a:rPr lang="lt-LT" sz="1600" dirty="0">
                <a:solidFill>
                  <a:prstClr val="black"/>
                </a:solidFill>
                <a:latin typeface="+mj-lt"/>
                <a:ea typeface="Calibri" panose="020F0502020204030204" pitchFamily="34" charset="0"/>
                <a:cs typeface="Arial" panose="020B0604020202020204" pitchFamily="34" charset="0"/>
              </a:rPr>
              <a:t> </a:t>
            </a:r>
            <a:r>
              <a:rPr lang="en-US" sz="1600" dirty="0" err="1">
                <a:solidFill>
                  <a:prstClr val="black"/>
                </a:solidFill>
                <a:latin typeface="+mj-lt"/>
                <a:ea typeface="Calibri" panose="020F0502020204030204" pitchFamily="34" charset="0"/>
                <a:cs typeface="Arial" panose="020B0604020202020204" pitchFamily="34" charset="0"/>
              </a:rPr>
              <a:t>Bakhurst</a:t>
            </a:r>
            <a:r>
              <a:rPr lang="lt-LT" sz="1600" dirty="0">
                <a:solidFill>
                  <a:prstClr val="black"/>
                </a:solidFill>
                <a:latin typeface="+mj-lt"/>
                <a:ea typeface="Calibri" panose="020F0502020204030204" pitchFamily="34" charset="0"/>
                <a:cs typeface="Arial" panose="020B0604020202020204" pitchFamily="34" charset="0"/>
              </a:rPr>
              <a:t>,</a:t>
            </a:r>
            <a:r>
              <a:rPr lang="ru-RU" sz="1600" dirty="0">
                <a:solidFill>
                  <a:prstClr val="black"/>
                </a:solidFill>
                <a:latin typeface="+mj-lt"/>
                <a:ea typeface="Calibri" panose="020F0502020204030204" pitchFamily="34" charset="0"/>
                <a:cs typeface="Arial" panose="020B0604020202020204" pitchFamily="34" charset="0"/>
              </a:rPr>
              <a:t> </a:t>
            </a:r>
            <a:r>
              <a:rPr lang="en-US" sz="1600" dirty="0" err="1">
                <a:solidFill>
                  <a:prstClr val="black"/>
                </a:solidFill>
                <a:latin typeface="+mj-lt"/>
                <a:ea typeface="Calibri" panose="020F0502020204030204" pitchFamily="34" charset="0"/>
                <a:cs typeface="Arial" panose="020B0604020202020204" pitchFamily="34" charset="0"/>
              </a:rPr>
              <a:t>Formirovanie</a:t>
            </a:r>
            <a:r>
              <a:rPr lang="en-US" sz="1600" dirty="0">
                <a:solidFill>
                  <a:prstClr val="black"/>
                </a:solidFill>
                <a:latin typeface="+mj-lt"/>
                <a:ea typeface="Calibri" panose="020F0502020204030204" pitchFamily="34" charset="0"/>
                <a:cs typeface="Arial" panose="020B0604020202020204" pitchFamily="34" charset="0"/>
              </a:rPr>
              <a:t> </a:t>
            </a:r>
            <a:r>
              <a:rPr lang="en-US" sz="1600" dirty="0" err="1">
                <a:solidFill>
                  <a:prstClr val="black"/>
                </a:solidFill>
                <a:latin typeface="+mj-lt"/>
                <a:ea typeface="Calibri" panose="020F0502020204030204" pitchFamily="34" charset="0"/>
                <a:cs typeface="Arial" panose="020B0604020202020204" pitchFamily="34" charset="0"/>
              </a:rPr>
              <a:t>razuma</a:t>
            </a:r>
            <a:r>
              <a:rPr lang="ru-RU" sz="1600" dirty="0">
                <a:solidFill>
                  <a:prstClr val="black"/>
                </a:solidFill>
                <a:latin typeface="+mj-lt"/>
                <a:ea typeface="Calibri" panose="020F0502020204030204" pitchFamily="34" charset="0"/>
                <a:cs typeface="Arial" panose="020B0604020202020204" pitchFamily="34" charset="0"/>
              </a:rPr>
              <a:t>. </a:t>
            </a:r>
            <a:r>
              <a:rPr lang="en-US" sz="1600" dirty="0">
                <a:solidFill>
                  <a:prstClr val="black"/>
                </a:solidFill>
                <a:latin typeface="+mj-lt"/>
                <a:ea typeface="Calibri" panose="020F0502020204030204" pitchFamily="34" charset="0"/>
                <a:cs typeface="Arial" panose="020B0604020202020204" pitchFamily="34" charset="0"/>
              </a:rPr>
              <a:t>Minsk</a:t>
            </a:r>
            <a:r>
              <a:rPr lang="ru-RU" sz="1600" dirty="0">
                <a:solidFill>
                  <a:prstClr val="black"/>
                </a:solidFill>
                <a:latin typeface="+mj-lt"/>
                <a:ea typeface="Calibri" panose="020F0502020204030204" pitchFamily="34" charset="0"/>
                <a:cs typeface="Arial" panose="020B0604020202020204" pitchFamily="34" charset="0"/>
              </a:rPr>
              <a:t>: </a:t>
            </a:r>
            <a:r>
              <a:rPr lang="en-US" sz="1600" dirty="0" err="1">
                <a:solidFill>
                  <a:prstClr val="black"/>
                </a:solidFill>
                <a:latin typeface="+mj-lt"/>
                <a:ea typeface="Calibri" panose="020F0502020204030204" pitchFamily="34" charset="0"/>
                <a:cs typeface="Arial" panose="020B0604020202020204" pitchFamily="34" charset="0"/>
              </a:rPr>
              <a:t>Belorusskij</a:t>
            </a:r>
            <a:r>
              <a:rPr lang="en-US" sz="1600" dirty="0">
                <a:solidFill>
                  <a:prstClr val="black"/>
                </a:solidFill>
                <a:latin typeface="+mj-lt"/>
                <a:ea typeface="Calibri" panose="020F0502020204030204" pitchFamily="34" charset="0"/>
                <a:cs typeface="Arial" panose="020B0604020202020204" pitchFamily="34" charset="0"/>
              </a:rPr>
              <a:t> </a:t>
            </a:r>
            <a:r>
              <a:rPr lang="en-US" sz="1600" dirty="0" err="1">
                <a:solidFill>
                  <a:prstClr val="black"/>
                </a:solidFill>
                <a:latin typeface="+mj-lt"/>
                <a:ea typeface="Calibri" panose="020F0502020204030204" pitchFamily="34" charset="0"/>
                <a:cs typeface="Arial" panose="020B0604020202020204" pitchFamily="34" charset="0"/>
              </a:rPr>
              <a:t>dom</a:t>
            </a:r>
            <a:r>
              <a:rPr lang="en-US" sz="1600" dirty="0">
                <a:solidFill>
                  <a:prstClr val="black"/>
                </a:solidFill>
                <a:latin typeface="+mj-lt"/>
                <a:ea typeface="Calibri" panose="020F0502020204030204" pitchFamily="34" charset="0"/>
                <a:cs typeface="Arial" panose="020B0604020202020204" pitchFamily="34" charset="0"/>
              </a:rPr>
              <a:t> </a:t>
            </a:r>
            <a:r>
              <a:rPr lang="en-US" sz="1600" dirty="0" err="1">
                <a:solidFill>
                  <a:prstClr val="black"/>
                </a:solidFill>
                <a:latin typeface="+mj-lt"/>
                <a:ea typeface="Calibri" panose="020F0502020204030204" pitchFamily="34" charset="0"/>
                <a:cs typeface="Arial" panose="020B0604020202020204" pitchFamily="34" charset="0"/>
              </a:rPr>
              <a:t>pechati</a:t>
            </a:r>
            <a:r>
              <a:rPr lang="ru-RU" sz="1600" dirty="0">
                <a:solidFill>
                  <a:prstClr val="black"/>
                </a:solidFill>
                <a:latin typeface="+mj-lt"/>
                <a:ea typeface="Calibri" panose="020F0502020204030204" pitchFamily="34" charset="0"/>
                <a:cs typeface="Arial" panose="020B0604020202020204" pitchFamily="34" charset="0"/>
              </a:rPr>
              <a:t>, 2009</a:t>
            </a:r>
            <a:r>
              <a:rPr lang="lt-LT" sz="1600" dirty="0">
                <a:solidFill>
                  <a:prstClr val="black"/>
                </a:solidFill>
                <a:latin typeface="+mj-lt"/>
                <a:ea typeface="Calibri" panose="020F0502020204030204" pitchFamily="34" charset="0"/>
                <a:cs typeface="Arial" panose="020B0604020202020204" pitchFamily="34" charset="0"/>
              </a:rPr>
              <a:t>;</a:t>
            </a:r>
            <a:endParaRPr lang="ru-RU" sz="1600" dirty="0">
              <a:solidFill>
                <a:prstClr val="black"/>
              </a:solidFill>
              <a:latin typeface="+mj-lt"/>
              <a:ea typeface="Calibri" panose="020F0502020204030204" pitchFamily="34" charset="0"/>
              <a:cs typeface="Arial" panose="020B0604020202020204" pitchFamily="34" charset="0"/>
            </a:endParaRPr>
          </a:p>
          <a:p>
            <a:pPr eaLnBrk="1" fontAlgn="auto" hangingPunct="1">
              <a:spcBef>
                <a:spcPts val="0"/>
              </a:spcBef>
              <a:spcAft>
                <a:spcPts val="600"/>
              </a:spcAft>
              <a:buClr>
                <a:srgbClr val="8EC0C1"/>
              </a:buClr>
              <a:buSzPct val="90000"/>
              <a:buFont typeface="+mj-lt"/>
              <a:buAutoNum type="arabicPeriod"/>
              <a:defRPr/>
            </a:pPr>
            <a:r>
              <a:rPr lang="lt-LT" sz="1600" dirty="0">
                <a:solidFill>
                  <a:prstClr val="black"/>
                </a:solidFill>
                <a:latin typeface="+mj-lt"/>
                <a:ea typeface="Calibri" panose="020F0502020204030204" pitchFamily="34" charset="0"/>
                <a:cs typeface="Arial" panose="020B0604020202020204" pitchFamily="34" charset="0"/>
              </a:rPr>
              <a:t> </a:t>
            </a:r>
            <a:r>
              <a:rPr lang="en-US" sz="1600" dirty="0">
                <a:solidFill>
                  <a:prstClr val="black"/>
                </a:solidFill>
                <a:latin typeface="+mj-lt"/>
                <a:ea typeface="Calibri" panose="020F0502020204030204" pitchFamily="34" charset="0"/>
                <a:cs typeface="Arial" panose="020B0604020202020204" pitchFamily="34" charset="0"/>
              </a:rPr>
              <a:t>M. </a:t>
            </a:r>
            <a:r>
              <a:rPr lang="en-US" sz="1600" dirty="0" err="1">
                <a:solidFill>
                  <a:prstClr val="black"/>
                </a:solidFill>
                <a:latin typeface="+mj-lt"/>
                <a:ea typeface="Calibri" panose="020F0502020204030204" pitchFamily="34" charset="0"/>
                <a:cs typeface="Arial" panose="020B0604020202020204" pitchFamily="34" charset="0"/>
              </a:rPr>
              <a:t>Mamardashvili</a:t>
            </a:r>
            <a:r>
              <a:rPr lang="lt-LT" sz="1600" dirty="0">
                <a:solidFill>
                  <a:prstClr val="black"/>
                </a:solidFill>
                <a:latin typeface="+mj-lt"/>
                <a:ea typeface="Calibri" panose="020F0502020204030204" pitchFamily="34" charset="0"/>
                <a:cs typeface="Arial" panose="020B0604020202020204" pitchFamily="34" charset="0"/>
              </a:rPr>
              <a:t>,</a:t>
            </a:r>
            <a:r>
              <a:rPr lang="ru-RU" sz="1600" dirty="0">
                <a:solidFill>
                  <a:prstClr val="black"/>
                </a:solidFill>
                <a:latin typeface="+mj-lt"/>
                <a:ea typeface="Calibri" panose="020F0502020204030204" pitchFamily="34" charset="0"/>
                <a:cs typeface="Arial" panose="020B0604020202020204" pitchFamily="34" charset="0"/>
              </a:rPr>
              <a:t> </a:t>
            </a:r>
            <a:r>
              <a:rPr lang="en-US" sz="1600" dirty="0" err="1">
                <a:solidFill>
                  <a:prstClr val="black"/>
                </a:solidFill>
                <a:latin typeface="+mj-lt"/>
                <a:ea typeface="Calibri" panose="020F0502020204030204" pitchFamily="34" charset="0"/>
                <a:cs typeface="Arial" panose="020B0604020202020204" pitchFamily="34" charset="0"/>
              </a:rPr>
              <a:t>Estetika</a:t>
            </a:r>
            <a:r>
              <a:rPr lang="en-US" sz="1600" dirty="0">
                <a:solidFill>
                  <a:prstClr val="black"/>
                </a:solidFill>
                <a:latin typeface="+mj-lt"/>
                <a:ea typeface="Calibri" panose="020F0502020204030204" pitchFamily="34" charset="0"/>
                <a:cs typeface="Arial" panose="020B0604020202020204" pitchFamily="34" charset="0"/>
              </a:rPr>
              <a:t> </a:t>
            </a:r>
            <a:r>
              <a:rPr lang="en-US" sz="1600" dirty="0" err="1">
                <a:solidFill>
                  <a:prstClr val="black"/>
                </a:solidFill>
                <a:latin typeface="+mj-lt"/>
                <a:ea typeface="Calibri" panose="020F0502020204030204" pitchFamily="34" charset="0"/>
                <a:cs typeface="Arial" panose="020B0604020202020204" pitchFamily="34" charset="0"/>
              </a:rPr>
              <a:t>myshleniya</a:t>
            </a:r>
            <a:r>
              <a:rPr lang="ru-RU" sz="1600" dirty="0">
                <a:solidFill>
                  <a:prstClr val="black"/>
                </a:solidFill>
                <a:latin typeface="+mj-lt"/>
                <a:ea typeface="Calibri" panose="020F0502020204030204" pitchFamily="34" charset="0"/>
                <a:cs typeface="Arial" panose="020B0604020202020204" pitchFamily="34" charset="0"/>
              </a:rPr>
              <a:t>, </a:t>
            </a:r>
            <a:r>
              <a:rPr lang="en-US" sz="1600" dirty="0" err="1">
                <a:solidFill>
                  <a:prstClr val="black"/>
                </a:solidFill>
                <a:latin typeface="+mj-lt"/>
                <a:ea typeface="Calibri" panose="020F0502020204030204" pitchFamily="34" charset="0"/>
                <a:cs typeface="Arial" panose="020B0604020202020204" pitchFamily="34" charset="0"/>
              </a:rPr>
              <a:t>Beseda</a:t>
            </a:r>
            <a:r>
              <a:rPr lang="en-US" sz="1600" dirty="0">
                <a:solidFill>
                  <a:prstClr val="black"/>
                </a:solidFill>
                <a:latin typeface="+mj-lt"/>
                <a:ea typeface="Calibri" panose="020F0502020204030204" pitchFamily="34" charset="0"/>
                <a:cs typeface="Arial" panose="020B0604020202020204" pitchFamily="34" charset="0"/>
              </a:rPr>
              <a:t> 10</a:t>
            </a:r>
            <a:r>
              <a:rPr lang="ru-RU" sz="1600" dirty="0">
                <a:solidFill>
                  <a:prstClr val="black"/>
                </a:solidFill>
                <a:latin typeface="+mj-lt"/>
                <a:ea typeface="Calibri" panose="020F0502020204030204" pitchFamily="34" charset="0"/>
                <a:cs typeface="Arial" panose="020B0604020202020204" pitchFamily="34" charset="0"/>
              </a:rPr>
              <a:t>. </a:t>
            </a:r>
            <a:r>
              <a:rPr lang="en-US" sz="1600" dirty="0">
                <a:solidFill>
                  <a:prstClr val="black"/>
                </a:solidFill>
                <a:latin typeface="+mj-lt"/>
                <a:ea typeface="Calibri" panose="020F0502020204030204" pitchFamily="34" charset="0"/>
                <a:cs typeface="Arial" panose="020B0604020202020204" pitchFamily="34" charset="0"/>
              </a:rPr>
              <a:t>Moskva</a:t>
            </a:r>
            <a:r>
              <a:rPr lang="lt-LT" sz="1600" dirty="0">
                <a:solidFill>
                  <a:prstClr val="black"/>
                </a:solidFill>
                <a:latin typeface="+mj-lt"/>
                <a:ea typeface="Calibri" panose="020F0502020204030204" pitchFamily="34" charset="0"/>
                <a:cs typeface="Arial" panose="020B0604020202020204" pitchFamily="34" charset="0"/>
              </a:rPr>
              <a:t>: „</a:t>
            </a:r>
            <a:r>
              <a:rPr lang="en-US" sz="1600" dirty="0" err="1">
                <a:solidFill>
                  <a:prstClr val="black"/>
                </a:solidFill>
                <a:latin typeface="+mj-lt"/>
                <a:ea typeface="Calibri" panose="020F0502020204030204" pitchFamily="34" charset="0"/>
                <a:cs typeface="Arial" panose="020B0604020202020204" pitchFamily="34" charset="0"/>
              </a:rPr>
              <a:t>Moskovskaja</a:t>
            </a:r>
            <a:r>
              <a:rPr lang="en-US" sz="1600" dirty="0">
                <a:solidFill>
                  <a:prstClr val="black"/>
                </a:solidFill>
                <a:latin typeface="+mj-lt"/>
                <a:ea typeface="Calibri" panose="020F0502020204030204" pitchFamily="34" charset="0"/>
                <a:cs typeface="Arial" panose="020B0604020202020204" pitchFamily="34" charset="0"/>
              </a:rPr>
              <a:t> </a:t>
            </a:r>
            <a:r>
              <a:rPr lang="en-US" sz="1600" dirty="0" err="1">
                <a:solidFill>
                  <a:prstClr val="black"/>
                </a:solidFill>
                <a:latin typeface="+mj-lt"/>
                <a:ea typeface="Calibri" panose="020F0502020204030204" pitchFamily="34" charset="0"/>
                <a:cs typeface="Arial" panose="020B0604020202020204" pitchFamily="34" charset="0"/>
              </a:rPr>
              <a:t>shkola</a:t>
            </a:r>
            <a:r>
              <a:rPr lang="en-US" sz="1600" dirty="0">
                <a:solidFill>
                  <a:prstClr val="black"/>
                </a:solidFill>
                <a:latin typeface="+mj-lt"/>
                <a:ea typeface="Calibri" panose="020F0502020204030204" pitchFamily="34" charset="0"/>
                <a:cs typeface="Arial" panose="020B0604020202020204" pitchFamily="34" charset="0"/>
              </a:rPr>
              <a:t> </a:t>
            </a:r>
            <a:r>
              <a:rPr lang="en-US" sz="1600" dirty="0" err="1">
                <a:solidFill>
                  <a:prstClr val="black"/>
                </a:solidFill>
                <a:latin typeface="+mj-lt"/>
                <a:ea typeface="Calibri" panose="020F0502020204030204" pitchFamily="34" charset="0"/>
                <a:cs typeface="Arial" panose="020B0604020202020204" pitchFamily="34" charset="0"/>
              </a:rPr>
              <a:t>politicheskich</a:t>
            </a:r>
            <a:r>
              <a:rPr lang="en-US" sz="1600" dirty="0">
                <a:solidFill>
                  <a:prstClr val="black"/>
                </a:solidFill>
                <a:latin typeface="+mj-lt"/>
                <a:ea typeface="Calibri" panose="020F0502020204030204" pitchFamily="34" charset="0"/>
                <a:cs typeface="Arial" panose="020B0604020202020204" pitchFamily="34" charset="0"/>
              </a:rPr>
              <a:t> </a:t>
            </a:r>
            <a:r>
              <a:rPr lang="en-US" sz="1600" dirty="0" err="1">
                <a:solidFill>
                  <a:prstClr val="black"/>
                </a:solidFill>
                <a:latin typeface="+mj-lt"/>
                <a:ea typeface="Calibri" panose="020F0502020204030204" pitchFamily="34" charset="0"/>
                <a:cs typeface="Arial" panose="020B0604020202020204" pitchFamily="34" charset="0"/>
              </a:rPr>
              <a:t>issledovanij</a:t>
            </a:r>
            <a:r>
              <a:rPr lang="lt-LT" sz="1600" dirty="0">
                <a:solidFill>
                  <a:prstClr val="black"/>
                </a:solidFill>
                <a:latin typeface="+mj-lt"/>
                <a:ea typeface="Calibri" panose="020F0502020204030204" pitchFamily="34" charset="0"/>
                <a:cs typeface="Arial" panose="020B0604020202020204" pitchFamily="34" charset="0"/>
              </a:rPr>
              <a:t>“, </a:t>
            </a:r>
            <a:r>
              <a:rPr lang="ru-RU" sz="1600" dirty="0">
                <a:solidFill>
                  <a:prstClr val="black"/>
                </a:solidFill>
                <a:latin typeface="+mj-lt"/>
                <a:ea typeface="Calibri" panose="020F0502020204030204" pitchFamily="34" charset="0"/>
                <a:cs typeface="Arial" panose="020B0604020202020204" pitchFamily="34" charset="0"/>
              </a:rPr>
              <a:t>200</a:t>
            </a:r>
            <a:r>
              <a:rPr lang="lt-LT" sz="1600" dirty="0">
                <a:solidFill>
                  <a:prstClr val="black"/>
                </a:solidFill>
                <a:latin typeface="+mj-lt"/>
                <a:ea typeface="Calibri" panose="020F0502020204030204" pitchFamily="34" charset="0"/>
                <a:cs typeface="Arial" panose="020B0604020202020204" pitchFamily="34" charset="0"/>
              </a:rPr>
              <a:t>0.</a:t>
            </a:r>
          </a:p>
          <a:p>
            <a:pPr eaLnBrk="1" fontAlgn="auto" hangingPunct="1">
              <a:spcBef>
                <a:spcPts val="0"/>
              </a:spcBef>
              <a:spcAft>
                <a:spcPts val="600"/>
              </a:spcAft>
              <a:buClr>
                <a:srgbClr val="8EC0C1"/>
              </a:buClr>
              <a:buSzPct val="90000"/>
              <a:defRPr/>
            </a:pPr>
            <a:r>
              <a:rPr lang="lt-LT" sz="1600" b="1" dirty="0">
                <a:solidFill>
                  <a:prstClr val="black"/>
                </a:solidFill>
                <a:latin typeface="+mj-lt"/>
                <a:ea typeface="Calibri" panose="020F0502020204030204" pitchFamily="34" charset="0"/>
                <a:cs typeface="Arial" panose="020B0604020202020204" pitchFamily="34" charset="0"/>
              </a:rPr>
              <a:t>Internetas:</a:t>
            </a:r>
          </a:p>
          <a:p>
            <a:pPr eaLnBrk="1" fontAlgn="auto" hangingPunct="1">
              <a:spcBef>
                <a:spcPts val="0"/>
              </a:spcBef>
              <a:spcAft>
                <a:spcPts val="600"/>
              </a:spcAft>
              <a:buClr>
                <a:srgbClr val="8EC0C1"/>
              </a:buClr>
              <a:buSzPct val="90000"/>
              <a:buFont typeface="+mj-lt"/>
              <a:buAutoNum type="arabicPeriod"/>
              <a:defRPr/>
            </a:pPr>
            <a:r>
              <a:rPr lang="lt-LT" sz="1600" dirty="0">
                <a:solidFill>
                  <a:prstClr val="black"/>
                </a:solidFill>
                <a:latin typeface="+mj-lt"/>
                <a:ea typeface="Calibri" panose="020F0502020204030204" pitchFamily="34" charset="0"/>
                <a:cs typeface="Arial" panose="020B0604020202020204" pitchFamily="34" charset="0"/>
              </a:rPr>
              <a:t> </a:t>
            </a:r>
            <a:r>
              <a:rPr lang="lt-LT" sz="1600" dirty="0">
                <a:solidFill>
                  <a:prstClr val="black"/>
                </a:solidFill>
                <a:latin typeface="+mj-lt"/>
                <a:ea typeface="Calibri" panose="020F0502020204030204" pitchFamily="34" charset="0"/>
                <a:cs typeface="Arial" panose="020B0604020202020204" pitchFamily="34" charset="0"/>
                <a:hlinkClick r:id="rId2"/>
              </a:rPr>
              <a:t>https://help.blackboard.com/fr-fr/Learn/Instructor/Ultra/Interact/Best_Practices/Reflective_Learning_Benefits_Best_Practices</a:t>
            </a:r>
            <a:endParaRPr lang="lt-LT" sz="1600" dirty="0">
              <a:solidFill>
                <a:prstClr val="black"/>
              </a:solidFill>
              <a:latin typeface="+mj-lt"/>
              <a:ea typeface="Calibri" panose="020F0502020204030204" pitchFamily="34" charset="0"/>
              <a:cs typeface="Arial" panose="020B0604020202020204" pitchFamily="34" charset="0"/>
            </a:endParaRPr>
          </a:p>
          <a:p>
            <a:pPr eaLnBrk="1" fontAlgn="auto" hangingPunct="1">
              <a:spcBef>
                <a:spcPts val="0"/>
              </a:spcBef>
              <a:spcAft>
                <a:spcPts val="600"/>
              </a:spcAft>
              <a:buClr>
                <a:srgbClr val="8EC0C1"/>
              </a:buClr>
              <a:buSzPct val="90000"/>
              <a:buFont typeface="+mj-lt"/>
              <a:buAutoNum type="arabicPeriod"/>
              <a:defRPr/>
            </a:pPr>
            <a:r>
              <a:rPr lang="lt-LT" sz="1600" dirty="0">
                <a:solidFill>
                  <a:prstClr val="black"/>
                </a:solidFill>
                <a:latin typeface="+mj-lt"/>
                <a:ea typeface="Calibri" panose="020F0502020204030204" pitchFamily="34" charset="0"/>
                <a:cs typeface="Arial" panose="020B0604020202020204" pitchFamily="34" charset="0"/>
                <a:hlinkClick r:id="rId3"/>
              </a:rPr>
              <a:t> https://www.ugdome.lt/kompetencijos5-8/pagrindinis/kompetenciju-ugdymo-praktika/pamoka/</a:t>
            </a:r>
            <a:endParaRPr lang="en-US" sz="1600" dirty="0">
              <a:solidFill>
                <a:prstClr val="black"/>
              </a:solidFill>
              <a:latin typeface="+mj-lt"/>
              <a:ea typeface="Calibri" panose="020F0502020204030204" pitchFamily="34" charset="0"/>
              <a:cs typeface="Arial" panose="020B0604020202020204" pitchFamily="34" charset="0"/>
            </a:endParaRPr>
          </a:p>
          <a:p>
            <a:pPr eaLnBrk="1" fontAlgn="auto" hangingPunct="1">
              <a:spcBef>
                <a:spcPts val="0"/>
              </a:spcBef>
              <a:spcAft>
                <a:spcPts val="600"/>
              </a:spcAft>
              <a:buClr>
                <a:srgbClr val="8EC0C1"/>
              </a:buClr>
              <a:buSzPct val="90000"/>
              <a:buFont typeface="+mj-lt"/>
              <a:buAutoNum type="arabicPeriod"/>
              <a:defRPr/>
            </a:pPr>
            <a:r>
              <a:rPr lang="en-US" sz="1600" dirty="0">
                <a:solidFill>
                  <a:prstClr val="black"/>
                </a:solidFill>
                <a:latin typeface="+mj-lt"/>
                <a:ea typeface="Calibri" panose="020F0502020204030204" pitchFamily="34" charset="0"/>
                <a:cs typeface="Arial" panose="020B0604020202020204" pitchFamily="34" charset="0"/>
              </a:rPr>
              <a:t> </a:t>
            </a:r>
            <a:r>
              <a:rPr lang="lt-LT" sz="1600" dirty="0">
                <a:solidFill>
                  <a:prstClr val="black"/>
                </a:solidFill>
                <a:latin typeface="+mj-lt"/>
                <a:ea typeface="Calibri" panose="020F0502020204030204" pitchFamily="34" charset="0"/>
                <a:cs typeface="Arial" panose="020B0604020202020204" pitchFamily="34" charset="0"/>
                <a:hlinkClick r:id="rId4"/>
              </a:rPr>
              <a:t>https://sodas.ugdome.lt/metodiniai-dokumentai/perziura/14350</a:t>
            </a:r>
            <a:endParaRPr lang="lt-LT" sz="1600" dirty="0">
              <a:solidFill>
                <a:prstClr val="black"/>
              </a:solidFill>
              <a:latin typeface="+mj-lt"/>
              <a:ea typeface="Calibri" panose="020F0502020204030204" pitchFamily="34" charset="0"/>
              <a:cs typeface="Arial" panose="020B0604020202020204" pitchFamily="34" charset="0"/>
            </a:endParaRPr>
          </a:p>
          <a:p>
            <a:pPr eaLnBrk="1" fontAlgn="auto" hangingPunct="1">
              <a:spcBef>
                <a:spcPts val="0"/>
              </a:spcBef>
              <a:spcAft>
                <a:spcPts val="600"/>
              </a:spcAft>
              <a:buClr>
                <a:srgbClr val="8EC0C1"/>
              </a:buClr>
              <a:buSzPct val="90000"/>
              <a:buFont typeface="+mj-lt"/>
              <a:buAutoNum type="arabicPeriod"/>
              <a:defRPr/>
            </a:pPr>
            <a:r>
              <a:rPr lang="en-US" sz="1600" dirty="0">
                <a:solidFill>
                  <a:prstClr val="black"/>
                </a:solidFill>
                <a:latin typeface="+mj-lt"/>
                <a:ea typeface="Calibri" panose="020F0502020204030204" pitchFamily="34" charset="0"/>
                <a:cs typeface="Arial" panose="020B0604020202020204" pitchFamily="34" charset="0"/>
              </a:rPr>
              <a:t> </a:t>
            </a:r>
            <a:r>
              <a:rPr lang="lt-LT" sz="1600" dirty="0">
                <a:solidFill>
                  <a:prstClr val="black"/>
                </a:solidFill>
                <a:latin typeface="+mj-lt"/>
                <a:ea typeface="Calibri" panose="020F0502020204030204" pitchFamily="34" charset="0"/>
                <a:cs typeface="Arial" panose="020B0604020202020204" pitchFamily="34" charset="0"/>
                <a:hlinkClick r:id="rId5"/>
              </a:rPr>
              <a:t>https://www.emokykla.lt/bendrasis/bendrosios-programos/atnaujintos-bendrosios-programos</a:t>
            </a:r>
            <a:endParaRPr lang="en-US" sz="1600" dirty="0">
              <a:solidFill>
                <a:prstClr val="black"/>
              </a:solidFill>
              <a:latin typeface="+mj-lt"/>
              <a:ea typeface="Calibri" panose="020F0502020204030204" pitchFamily="34" charset="0"/>
              <a:cs typeface="Arial" panose="020B0604020202020204" pitchFamily="34" charset="0"/>
            </a:endParaRPr>
          </a:p>
          <a:p>
            <a:pPr eaLnBrk="1" fontAlgn="auto" hangingPunct="1">
              <a:spcBef>
                <a:spcPts val="0"/>
              </a:spcBef>
              <a:spcAft>
                <a:spcPts val="600"/>
              </a:spcAft>
              <a:buClr>
                <a:srgbClr val="8EC0C1"/>
              </a:buClr>
              <a:buSzPct val="90000"/>
              <a:buFont typeface="+mj-lt"/>
              <a:buAutoNum type="arabicPeriod"/>
              <a:defRPr/>
            </a:pPr>
            <a:endParaRPr lang="lt-LT" sz="1600" dirty="0">
              <a:solidFill>
                <a:prstClr val="black"/>
              </a:solidFill>
              <a:latin typeface="+mj-lt"/>
              <a:ea typeface="Calibri" panose="020F0502020204030204" pitchFamily="34" charset="0"/>
              <a:cs typeface="Arial" panose="020B0604020202020204" pitchFamily="34" charset="0"/>
            </a:endParaRPr>
          </a:p>
          <a:p>
            <a:pPr eaLnBrk="1" fontAlgn="auto" hangingPunct="1">
              <a:spcBef>
                <a:spcPts val="0"/>
              </a:spcBef>
              <a:spcAft>
                <a:spcPts val="600"/>
              </a:spcAft>
              <a:buClr>
                <a:srgbClr val="8EC0C1"/>
              </a:buClr>
              <a:buSzPct val="90000"/>
              <a:defRPr/>
            </a:pPr>
            <a:endParaRPr lang="lt-LT" sz="1600" dirty="0">
              <a:solidFill>
                <a:prstClr val="black"/>
              </a:solidFill>
              <a:latin typeface="+mj-lt"/>
              <a:ea typeface="Calibri" panose="020F0502020204030204" pitchFamily="34" charset="0"/>
              <a:cs typeface="Arial" panose="020B0604020202020204" pitchFamily="34" charset="0"/>
            </a:endParaRPr>
          </a:p>
          <a:p>
            <a:pPr eaLnBrk="1" fontAlgn="auto" hangingPunct="1">
              <a:spcBef>
                <a:spcPts val="0"/>
              </a:spcBef>
              <a:spcAft>
                <a:spcPts val="600"/>
              </a:spcAft>
              <a:buClr>
                <a:srgbClr val="8EC0C1"/>
              </a:buClr>
              <a:buSzPct val="90000"/>
              <a:buFont typeface="+mj-lt"/>
              <a:buAutoNum type="arabicPeriod"/>
              <a:defRPr/>
            </a:pPr>
            <a:endParaRPr lang="lt-LT" sz="1600" dirty="0">
              <a:solidFill>
                <a:prstClr val="black"/>
              </a:solidFill>
              <a:latin typeface="+mj-lt"/>
              <a:ea typeface="Calibri" panose="020F0502020204030204" pitchFamily="34" charset="0"/>
              <a:cs typeface="Arial" panose="020B0604020202020204" pitchFamily="34" charset="0"/>
            </a:endParaRPr>
          </a:p>
          <a:p>
            <a:pPr marL="342900" indent="-342900" eaLnBrk="1" fontAlgn="auto" hangingPunct="1">
              <a:lnSpc>
                <a:spcPct val="120000"/>
              </a:lnSpc>
              <a:spcBef>
                <a:spcPts val="1000"/>
              </a:spcBef>
              <a:spcAft>
                <a:spcPts val="600"/>
              </a:spcAft>
              <a:buClr>
                <a:srgbClr val="8EC0C1"/>
              </a:buClr>
              <a:buSzPct val="90000"/>
              <a:buFont typeface="+mj-lt"/>
              <a:buAutoNum type="arabicPeriod"/>
              <a:defRPr/>
            </a:pPr>
            <a:endParaRPr lang="ru-RU"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1CDCD-FA5C-3E4B-A60E-FE7E016B1A63}"/>
              </a:ext>
            </a:extLst>
          </p:cNvPr>
          <p:cNvSpPr>
            <a:spLocks noGrp="1"/>
          </p:cNvSpPr>
          <p:nvPr>
            <p:ph type="title"/>
          </p:nvPr>
        </p:nvSpPr>
        <p:spPr/>
        <p:txBody>
          <a:bodyPr/>
          <a:lstStyle/>
          <a:p>
            <a:pPr>
              <a:defRPr/>
            </a:pPr>
            <a:r>
              <a:rPr lang="lt-LT" dirty="0"/>
              <a:t>Klausimai</a:t>
            </a:r>
            <a:br>
              <a:rPr lang="en-US" dirty="0"/>
            </a:br>
            <a:r>
              <a:rPr lang="lt-LT" sz="1600" dirty="0">
                <a:solidFill>
                  <a:srgbClr val="0070C0"/>
                </a:solidFill>
                <a:hlinkClick r:id="rId2"/>
              </a:rPr>
              <a:t>https://padlet.com/monikaseleg/r0mua80qj4cf</a:t>
            </a:r>
            <a:endParaRPr lang="lt-LT" sz="1600" dirty="0">
              <a:solidFill>
                <a:srgbClr val="0070C0"/>
              </a:solidFill>
            </a:endParaRPr>
          </a:p>
        </p:txBody>
      </p:sp>
      <p:sp>
        <p:nvSpPr>
          <p:cNvPr id="30723" name="Content Placeholder 2">
            <a:extLst>
              <a:ext uri="{FF2B5EF4-FFF2-40B4-BE49-F238E27FC236}">
                <a16:creationId xmlns:a16="http://schemas.microsoft.com/office/drawing/2014/main" id="{D5157D54-5ECB-AE1A-5552-9925F16F28E9}"/>
              </a:ext>
            </a:extLst>
          </p:cNvPr>
          <p:cNvSpPr>
            <a:spLocks noGrp="1" noChangeArrowheads="1"/>
          </p:cNvSpPr>
          <p:nvPr>
            <p:ph sz="half" idx="1"/>
          </p:nvPr>
        </p:nvSpPr>
        <p:spPr>
          <a:xfrm>
            <a:off x="1371600" y="2112963"/>
            <a:ext cx="4846638" cy="3959225"/>
          </a:xfrm>
        </p:spPr>
        <p:txBody>
          <a:bodyPr/>
          <a:lstStyle/>
          <a:p>
            <a:pPr marL="0" indent="0">
              <a:buFont typeface="Arial" panose="020B0604020202020204" pitchFamily="34" charset="0"/>
              <a:buNone/>
            </a:pPr>
            <a:r>
              <a:rPr lang="lt-LT" altLang="lt-LT" b="1"/>
              <a:t>Kam skirtas refleksijos metodas?</a:t>
            </a:r>
          </a:p>
          <a:p>
            <a:pPr marL="0" indent="0">
              <a:lnSpc>
                <a:spcPct val="100000"/>
              </a:lnSpc>
              <a:buFont typeface="Arial" panose="020B0604020202020204" pitchFamily="34" charset="0"/>
              <a:buNone/>
            </a:pPr>
            <a:r>
              <a:rPr lang="lt-LT" altLang="lt-LT"/>
              <a:t>-</a:t>
            </a:r>
            <a:r>
              <a:rPr lang="lt-LT" altLang="lt-LT" sz="2000"/>
              <a:t>mokiniams</a:t>
            </a:r>
          </a:p>
          <a:p>
            <a:pPr marL="0" indent="0">
              <a:lnSpc>
                <a:spcPct val="100000"/>
              </a:lnSpc>
              <a:buFont typeface="Arial" panose="020B0604020202020204" pitchFamily="34" charset="0"/>
              <a:buNone/>
            </a:pPr>
            <a:r>
              <a:rPr lang="lt-LT" altLang="lt-LT" sz="2000"/>
              <a:t>-mokytojui</a:t>
            </a:r>
          </a:p>
          <a:p>
            <a:pPr marL="0" indent="0">
              <a:lnSpc>
                <a:spcPct val="100000"/>
              </a:lnSpc>
              <a:buFont typeface="Arial" panose="020B0604020202020204" pitchFamily="34" charset="0"/>
              <a:buNone/>
            </a:pPr>
            <a:r>
              <a:rPr lang="lt-LT" altLang="lt-LT" sz="2000"/>
              <a:t>-visiems mokymo(si) procese dalyviams</a:t>
            </a:r>
          </a:p>
          <a:p>
            <a:pPr marL="0" indent="0">
              <a:lnSpc>
                <a:spcPct val="100000"/>
              </a:lnSpc>
              <a:buFont typeface="Arial" panose="020B0604020202020204" pitchFamily="34" charset="0"/>
              <a:buNone/>
            </a:pPr>
            <a:r>
              <a:rPr lang="lt-LT" altLang="lt-LT"/>
              <a:t> </a:t>
            </a:r>
            <a:r>
              <a:rPr lang="lt-LT" altLang="lt-LT" b="1"/>
              <a:t>Kada taikomas refleksijos metodas?</a:t>
            </a:r>
          </a:p>
          <a:p>
            <a:pPr marL="0" indent="0">
              <a:lnSpc>
                <a:spcPct val="100000"/>
              </a:lnSpc>
              <a:buFont typeface="Arial" panose="020B0604020202020204" pitchFamily="34" charset="0"/>
              <a:buNone/>
            </a:pPr>
            <a:r>
              <a:rPr lang="lt-LT" altLang="lt-LT"/>
              <a:t>-</a:t>
            </a:r>
            <a:r>
              <a:rPr lang="lt-LT" altLang="lt-LT" sz="2000"/>
              <a:t>pamokos pradžioje</a:t>
            </a:r>
          </a:p>
          <a:p>
            <a:pPr marL="0" indent="0">
              <a:lnSpc>
                <a:spcPct val="100000"/>
              </a:lnSpc>
              <a:buFont typeface="Arial" panose="020B0604020202020204" pitchFamily="34" charset="0"/>
              <a:buNone/>
            </a:pPr>
            <a:r>
              <a:rPr lang="lt-LT" altLang="lt-LT" sz="2000"/>
              <a:t>-visi atsakymai teisingi</a:t>
            </a:r>
          </a:p>
          <a:p>
            <a:pPr marL="0" indent="0">
              <a:lnSpc>
                <a:spcPct val="100000"/>
              </a:lnSpc>
              <a:buFont typeface="Arial" panose="020B0604020202020204" pitchFamily="34" charset="0"/>
              <a:buNone/>
            </a:pPr>
            <a:r>
              <a:rPr lang="lt-LT" altLang="lt-LT" sz="2000"/>
              <a:t>-pamokos pabaigoje</a:t>
            </a:r>
          </a:p>
          <a:p>
            <a:pPr marL="0" indent="0">
              <a:buFont typeface="Arial" panose="020B0604020202020204" pitchFamily="34" charset="0"/>
              <a:buNone/>
            </a:pPr>
            <a:endParaRPr lang="lt-LT" altLang="lt-LT"/>
          </a:p>
          <a:p>
            <a:pPr marL="0" indent="0">
              <a:buFont typeface="Arial" panose="020B0604020202020204" pitchFamily="34" charset="0"/>
              <a:buNone/>
            </a:pPr>
            <a:endParaRPr lang="lt-LT" altLang="lt-LT"/>
          </a:p>
        </p:txBody>
      </p:sp>
      <p:pic>
        <p:nvPicPr>
          <p:cNvPr id="30724" name="Content Placeholder 5" descr="White puzzle with one red piece">
            <a:extLst>
              <a:ext uri="{FF2B5EF4-FFF2-40B4-BE49-F238E27FC236}">
                <a16:creationId xmlns:a16="http://schemas.microsoft.com/office/drawing/2014/main" id="{A2CE6C21-4F13-515E-C24E-7CB3DAE84EE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694488" y="3149600"/>
            <a:ext cx="4846637" cy="2727325"/>
          </a:xfrm>
        </p:spPr>
      </p:pic>
      <p:pic>
        <p:nvPicPr>
          <p:cNvPr id="30725" name="Picture 10">
            <a:extLst>
              <a:ext uri="{FF2B5EF4-FFF2-40B4-BE49-F238E27FC236}">
                <a16:creationId xmlns:a16="http://schemas.microsoft.com/office/drawing/2014/main" id="{85BEB838-3E3D-9763-473C-AE1905938E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0925" y="117475"/>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CF7255-1C31-4D2D-E3C8-EE12D25BF940}"/>
              </a:ext>
            </a:extLst>
          </p:cNvPr>
          <p:cNvSpPr>
            <a:spLocks noGrp="1"/>
          </p:cNvSpPr>
          <p:nvPr>
            <p:ph idx="1"/>
          </p:nvPr>
        </p:nvSpPr>
        <p:spPr/>
        <p:txBody>
          <a:bodyPr rtlCol="0">
            <a:normAutofit/>
          </a:bodyPr>
          <a:lstStyle/>
          <a:p>
            <a:pPr eaLnBrk="1" fontAlgn="auto" hangingPunct="1">
              <a:spcAft>
                <a:spcPts val="0"/>
              </a:spcAft>
              <a:defRPr/>
            </a:pPr>
            <a:endParaRPr lang="en-US" dirty="0"/>
          </a:p>
          <a:p>
            <a:pPr marL="0" indent="0" eaLnBrk="1" fontAlgn="auto" hangingPunct="1">
              <a:spcAft>
                <a:spcPts val="0"/>
              </a:spcAft>
              <a:buFont typeface="Arial" panose="020B0604020202020204" pitchFamily="34" charset="0"/>
              <a:buNone/>
              <a:defRPr/>
            </a:pPr>
            <a:r>
              <a:rPr lang="lt-LT" dirty="0"/>
              <a:t>„Dabartinio mokinio poreikiai orientuoti į tai, kad jis gebėtų kritiškai mąstyti, gyventi ir dirbti ateities visuomenėje. Mokytojas, naudodamas refleksiją šiuolaikiniame ugdymo kontekste, sudaro mokiniui sąlygas kelti klausimus kas? ir galvoti kaip? ir kodėl?, reflektuojant veiklą ir naują informaciją.“ </a:t>
            </a:r>
            <a:endParaRPr lang="en-US" dirty="0"/>
          </a:p>
          <a:p>
            <a:pPr marL="0" indent="0" algn="r" eaLnBrk="1" fontAlgn="auto" hangingPunct="1">
              <a:spcAft>
                <a:spcPts val="0"/>
              </a:spcAft>
              <a:buFont typeface="Arial" panose="020B0604020202020204" pitchFamily="34" charset="0"/>
              <a:buNone/>
              <a:defRPr/>
            </a:pPr>
            <a:r>
              <a:rPr lang="lt-LT" dirty="0"/>
              <a:t>(Šiaučiukienė, Visockienė, 2006, p. 61–63)</a:t>
            </a:r>
          </a:p>
          <a:p>
            <a:pPr eaLnBrk="1" fontAlgn="auto" hangingPunct="1">
              <a:spcAft>
                <a:spcPts val="0"/>
              </a:spcAft>
              <a:defRPr/>
            </a:pPr>
            <a:endParaRPr lang="lt-LT" dirty="0"/>
          </a:p>
        </p:txBody>
      </p:sp>
      <p:pic>
        <p:nvPicPr>
          <p:cNvPr id="14339" name="Picture 4">
            <a:extLst>
              <a:ext uri="{FF2B5EF4-FFF2-40B4-BE49-F238E27FC236}">
                <a16:creationId xmlns:a16="http://schemas.microsoft.com/office/drawing/2014/main" id="{D821B008-A050-52AA-BCCC-BF1FABE3BB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49375"/>
            <a:ext cx="10396538"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90769B7F-71B3-BD1D-0846-846CAE86BA1F}"/>
              </a:ext>
            </a:extLst>
          </p:cNvPr>
          <p:cNvSpPr>
            <a:spLocks noGrp="1" noChangeArrowheads="1"/>
          </p:cNvSpPr>
          <p:nvPr>
            <p:ph idx="1"/>
          </p:nvPr>
        </p:nvSpPr>
        <p:spPr/>
        <p:txBody>
          <a:bodyPr/>
          <a:lstStyle/>
          <a:p>
            <a:pPr marL="0" indent="0" eaLnBrk="1" hangingPunct="1">
              <a:buFont typeface="Arial" panose="020B0604020202020204" pitchFamily="34" charset="0"/>
              <a:buNone/>
            </a:pPr>
            <a:r>
              <a:rPr lang="lt-LT" altLang="lt-LT"/>
              <a:t>Refleksija įvyksta subjektui samprotaujant apie tam tikrą situaciją ar aplinkybę, bet refleksija dar nėra pats samprotavimas. Refleksija atsako į asmeninius subjekto klausimus „kas? kodėl? kaip?“, bandant įvykį aprašyti. Bet aprašymo, kad ir analizės lydim</a:t>
            </a:r>
            <a:r>
              <a:rPr lang="ru-RU" altLang="lt-LT"/>
              <a:t>о, </a:t>
            </a:r>
            <a:r>
              <a:rPr lang="lt-LT" altLang="lt-LT"/>
              <a:t>dar negalima pavadinti refleksija.</a:t>
            </a:r>
          </a:p>
        </p:txBody>
      </p:sp>
      <p:pic>
        <p:nvPicPr>
          <p:cNvPr id="15363" name="Picture 2">
            <a:extLst>
              <a:ext uri="{FF2B5EF4-FFF2-40B4-BE49-F238E27FC236}">
                <a16:creationId xmlns:a16="http://schemas.microsoft.com/office/drawing/2014/main" id="{20D239A3-DC2F-457F-53B7-8398F5F8C7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200" y="1116013"/>
            <a:ext cx="10647363" cy="415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00E57-F78C-A2F2-E25B-BCD33C50B8E0}"/>
              </a:ext>
            </a:extLst>
          </p:cNvPr>
          <p:cNvSpPr>
            <a:spLocks noGrp="1"/>
          </p:cNvSpPr>
          <p:nvPr>
            <p:ph type="title"/>
          </p:nvPr>
        </p:nvSpPr>
        <p:spPr/>
        <p:txBody>
          <a:bodyPr/>
          <a:lstStyle/>
          <a:p>
            <a:pPr eaLnBrk="1" fontAlgn="auto" hangingPunct="1">
              <a:spcAft>
                <a:spcPts val="0"/>
              </a:spcAft>
              <a:defRPr/>
            </a:pPr>
            <a:r>
              <a:rPr lang="lt-LT" dirty="0"/>
              <a:t>Kas gi yra refleksija?</a:t>
            </a:r>
          </a:p>
        </p:txBody>
      </p:sp>
      <p:sp>
        <p:nvSpPr>
          <p:cNvPr id="3" name="Content Placeholder 2">
            <a:extLst>
              <a:ext uri="{FF2B5EF4-FFF2-40B4-BE49-F238E27FC236}">
                <a16:creationId xmlns:a16="http://schemas.microsoft.com/office/drawing/2014/main" id="{238A1A94-340F-34D5-FB2A-AEF58F44AA28}"/>
              </a:ext>
            </a:extLst>
          </p:cNvPr>
          <p:cNvSpPr>
            <a:spLocks noGrp="1"/>
          </p:cNvSpPr>
          <p:nvPr>
            <p:ph idx="1"/>
          </p:nvPr>
        </p:nvSpPr>
        <p:spPr/>
        <p:txBody>
          <a:bodyPr rtlCol="0">
            <a:normAutofit fontScale="85000" lnSpcReduction="10000"/>
          </a:bodyPr>
          <a:lstStyle/>
          <a:p>
            <a:pPr eaLnBrk="1" fontAlgn="auto" hangingPunct="1">
              <a:spcAft>
                <a:spcPts val="0"/>
              </a:spcAft>
              <a:defRPr/>
            </a:pPr>
            <a:r>
              <a:rPr lang="lt-LT" dirty="0"/>
              <a:t>Refleksija provokuoja subjekto asmeninius arba jo veiklos pokyčius.</a:t>
            </a:r>
          </a:p>
          <a:p>
            <a:pPr eaLnBrk="1" fontAlgn="auto" hangingPunct="1">
              <a:spcAft>
                <a:spcPts val="0"/>
              </a:spcAft>
              <a:defRPr/>
            </a:pPr>
            <a:r>
              <a:rPr lang="lt-LT" dirty="0"/>
              <a:t>Įvykusią refleksiją lydi realūs veiksmai, ne tik mąstymo proceso metu, bet ir gyvenime. </a:t>
            </a:r>
          </a:p>
          <a:p>
            <a:pPr eaLnBrk="1" fontAlgn="auto" hangingPunct="1">
              <a:spcAft>
                <a:spcPts val="0"/>
              </a:spcAft>
              <a:defRPr/>
            </a:pPr>
            <a:r>
              <a:rPr lang="lt-LT" dirty="0"/>
              <a:t>Refleksija yra tapati minčiai, kuri pavirsta veiksmu mūsų mąstymo proceso metu: „(...) nors mintis, be abejonės, mentalinė būsena (t.y. ji gali tokia būti), bet iš esmės, fundamentaliai, ji yra veiksmas, kurio dėka, be tikrovės atspindžio, mes išgauname galimybę kažką sukurti. Juk tam, kad kažką pamatyti, mes įnešame tvarkos ir paskui matome.“ M. Mamardašvili</a:t>
            </a:r>
          </a:p>
          <a:p>
            <a:pPr eaLnBrk="1" fontAlgn="auto" hangingPunct="1">
              <a:spcAft>
                <a:spcPts val="0"/>
              </a:spcAft>
              <a:defRPr/>
            </a:pPr>
            <a:r>
              <a:rPr lang="lt-LT" dirty="0"/>
              <a:t>Kaip įvykęs veiksmas, refleksija įneša į darbo procesą tvarkos ir skatina kurti, tobulėti, taisyti klaidas.</a:t>
            </a:r>
          </a:p>
          <a:p>
            <a:pPr eaLnBrk="1" fontAlgn="auto" hangingPunct="1">
              <a:spcAft>
                <a:spcPts val="0"/>
              </a:spcAft>
              <a:defRPr/>
            </a:pPr>
            <a:r>
              <a:rPr lang="lt-LT" dirty="0"/>
              <a:t>Reflektuodami, mes „šaukiame“ į pagalbą visus savo kognytyvinius gebėjimus, mes vėl ir vėl  mokomės mąstyti ir kurti.</a:t>
            </a:r>
          </a:p>
          <a:p>
            <a:pPr eaLnBrk="1" fontAlgn="auto" hangingPunct="1">
              <a:spcAft>
                <a:spcPts val="0"/>
              </a:spcAft>
              <a:defRPr/>
            </a:pPr>
            <a:endParaRPr lang="lt-LT" dirty="0"/>
          </a:p>
        </p:txBody>
      </p:sp>
      <p:pic>
        <p:nvPicPr>
          <p:cNvPr id="16388" name="Picture 3">
            <a:extLst>
              <a:ext uri="{FF2B5EF4-FFF2-40B4-BE49-F238E27FC236}">
                <a16:creationId xmlns:a16="http://schemas.microsoft.com/office/drawing/2014/main" id="{8D4AD08C-AB19-5E07-8426-8F674F8DE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012950"/>
            <a:ext cx="10317163"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descr="&quot;&quot;">
            <a:extLst>
              <a:ext uri="{FF2B5EF4-FFF2-40B4-BE49-F238E27FC236}">
                <a16:creationId xmlns:a16="http://schemas.microsoft.com/office/drawing/2014/main" id="{264329B2-9F3E-B08B-249E-13202977188F}"/>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a:extLst>
              <a:ext uri="{FF2B5EF4-FFF2-40B4-BE49-F238E27FC236}">
                <a16:creationId xmlns:a16="http://schemas.microsoft.com/office/drawing/2014/main" id="{B7496CD0-15E3-9828-EFB1-C3E3B684FF48}"/>
              </a:ext>
            </a:extLst>
          </p:cNvPr>
          <p:cNvSpPr>
            <a:spLocks noGrp="1"/>
          </p:cNvSpPr>
          <p:nvPr>
            <p:ph idx="1"/>
          </p:nvPr>
        </p:nvSpPr>
        <p:spPr>
          <a:xfrm>
            <a:off x="1304925" y="1693863"/>
            <a:ext cx="5657850" cy="3497262"/>
          </a:xfrm>
        </p:spPr>
        <p:txBody>
          <a:bodyPr rtlCol="0">
            <a:normAutofit fontScale="92500" lnSpcReduction="10000"/>
          </a:bodyPr>
          <a:lstStyle/>
          <a:p>
            <a:pPr marL="0" indent="0" eaLnBrk="1" fontAlgn="auto" hangingPunct="1">
              <a:lnSpc>
                <a:spcPct val="110000"/>
              </a:lnSpc>
              <a:spcAft>
                <a:spcPts val="0"/>
              </a:spcAft>
              <a:buFont typeface="Arial" panose="020B0604020202020204" pitchFamily="34" charset="0"/>
              <a:buNone/>
              <a:defRPr/>
            </a:pPr>
            <a:r>
              <a:rPr lang="lt-LT" sz="1800" dirty="0"/>
              <a:t>•</a:t>
            </a:r>
            <a:r>
              <a:rPr lang="en-US" sz="1800" dirty="0"/>
              <a:t> </a:t>
            </a:r>
            <a:r>
              <a:rPr lang="lt-LT" sz="1800" dirty="0"/>
              <a:t>Mokinys turi išmokti prisiimti atsakomybę už savo pasirinktus kriterijus, kuriuos jis laiko svarbiais, už tikslus, kurių jis siekia, ir kiek jis jau yra pasiekęs, atsakomybę už save ir saviauklą.</a:t>
            </a:r>
          </a:p>
          <a:p>
            <a:pPr marL="0" indent="0" algn="r" eaLnBrk="1" fontAlgn="auto" hangingPunct="1">
              <a:lnSpc>
                <a:spcPct val="110000"/>
              </a:lnSpc>
              <a:spcAft>
                <a:spcPts val="0"/>
              </a:spcAft>
              <a:buFont typeface="Arial" panose="020B0604020202020204" pitchFamily="34" charset="0"/>
              <a:buNone/>
              <a:defRPr/>
            </a:pPr>
            <a:r>
              <a:rPr lang="lt-LT" sz="1800" dirty="0"/>
              <a:t>Carl Rogers</a:t>
            </a:r>
            <a:endParaRPr lang="en-US" sz="1800" dirty="0"/>
          </a:p>
          <a:p>
            <a:pPr marL="0" indent="0" eaLnBrk="1" fontAlgn="auto" hangingPunct="1">
              <a:lnSpc>
                <a:spcPct val="110000"/>
              </a:lnSpc>
              <a:spcAft>
                <a:spcPts val="0"/>
              </a:spcAft>
              <a:buFont typeface="Arial" panose="020B0604020202020204" pitchFamily="34" charset="0"/>
              <a:buNone/>
              <a:defRPr/>
            </a:pPr>
            <a:endParaRPr lang="en-US" sz="1800" dirty="0"/>
          </a:p>
          <a:p>
            <a:pPr marL="0" indent="0" eaLnBrk="1" fontAlgn="auto" hangingPunct="1">
              <a:lnSpc>
                <a:spcPct val="110000"/>
              </a:lnSpc>
              <a:spcAft>
                <a:spcPts val="0"/>
              </a:spcAft>
              <a:buFont typeface="Arial" panose="020B0604020202020204" pitchFamily="34" charset="0"/>
              <a:buNone/>
              <a:defRPr/>
            </a:pPr>
            <a:r>
              <a:rPr lang="lt-LT" sz="1800" dirty="0"/>
              <a:t>• Reflektyvusis (veiklos) įtvirtinimas yra svarbi savimonės sudėtis; įtvirtindami savo svarstymų rezultatus, pagrindus, mes juos pasisaviname. O pasisavinę, pripažįstame savo įsitikinimus ir veiksmus, kaip mūsų gyvenimo aspektus, už kuriuos turime prisiimti atsakomybę.</a:t>
            </a:r>
            <a:endParaRPr lang="en-US" sz="1800" dirty="0"/>
          </a:p>
          <a:p>
            <a:pPr marL="0" indent="0" algn="r" eaLnBrk="1" fontAlgn="auto" hangingPunct="1">
              <a:lnSpc>
                <a:spcPct val="110000"/>
              </a:lnSpc>
              <a:spcAft>
                <a:spcPts val="0"/>
              </a:spcAft>
              <a:buFont typeface="Arial" panose="020B0604020202020204" pitchFamily="34" charset="0"/>
              <a:buNone/>
              <a:defRPr/>
            </a:pPr>
            <a:r>
              <a:rPr lang="lt-LT" sz="1800" dirty="0"/>
              <a:t>David Bakhurst</a:t>
            </a:r>
          </a:p>
          <a:p>
            <a:pPr marL="0" indent="0" eaLnBrk="1" fontAlgn="auto" hangingPunct="1">
              <a:lnSpc>
                <a:spcPct val="110000"/>
              </a:lnSpc>
              <a:spcAft>
                <a:spcPts val="0"/>
              </a:spcAft>
              <a:buFont typeface="Arial" panose="020B0604020202020204" pitchFamily="34" charset="0"/>
              <a:buNone/>
              <a:defRPr/>
            </a:pPr>
            <a:endParaRPr lang="lt-LT" sz="1400" dirty="0"/>
          </a:p>
          <a:p>
            <a:pPr eaLnBrk="1" fontAlgn="auto" hangingPunct="1">
              <a:lnSpc>
                <a:spcPct val="110000"/>
              </a:lnSpc>
              <a:spcAft>
                <a:spcPts val="0"/>
              </a:spcAft>
              <a:defRPr/>
            </a:pPr>
            <a:endParaRPr lang="lt-LT" sz="1400" dirty="0"/>
          </a:p>
        </p:txBody>
      </p:sp>
      <p:pic>
        <p:nvPicPr>
          <p:cNvPr id="4" name="Picture 3" descr="A colorful light bulb with business icons">
            <a:extLst>
              <a:ext uri="{FF2B5EF4-FFF2-40B4-BE49-F238E27FC236}">
                <a16:creationId xmlns:a16="http://schemas.microsoft.com/office/drawing/2014/main" id="{2A86CE5B-CC09-BD90-BEF7-69310BB8D377}"/>
              </a:ext>
            </a:extLst>
          </p:cNvPr>
          <p:cNvPicPr>
            <a:picLocks noChangeAspect="1"/>
          </p:cNvPicPr>
          <p:nvPr/>
        </p:nvPicPr>
        <p:blipFill rotWithShape="1">
          <a:blip r:embed="rId2"/>
          <a:srcRect l="9193" r="20805" b="-3"/>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11" name="Rectangle 10">
            <a:extLst>
              <a:ext uri="{FF2B5EF4-FFF2-40B4-BE49-F238E27FC236}">
                <a16:creationId xmlns:a16="http://schemas.microsoft.com/office/drawing/2014/main" id="{3CF9BF2D-760F-5C64-139D-EA7C45D0E613}"/>
              </a:ext>
            </a:extLst>
          </p:cNvPr>
          <p:cNvSpPr>
            <a:spLocks noGrp="1" noRot="1" noChangeAspect="1" noMove="1" noResize="1" noEditPoints="1" noAdjustHandles="1" noChangeArrowheads="1" noChangeShapeType="1" noTextEdit="1"/>
          </p:cNvSpPr>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a:extLst>
              <a:ext uri="{FF2B5EF4-FFF2-40B4-BE49-F238E27FC236}">
                <a16:creationId xmlns:a16="http://schemas.microsoft.com/office/drawing/2014/main" id="{31B8D778-D19F-B3C0-A4E2-7B8AA5F61E55}"/>
              </a:ext>
            </a:extLst>
          </p:cNvPr>
          <p:cNvSpPr>
            <a:spLocks noGrp="1" noRot="1" noChangeAspect="1" noMove="1" noResize="1" noEditPoints="1" noAdjustHandles="1" noChangeArrowheads="1" noChangeShapeType="1" noTextEdit="1"/>
          </p:cNvSpPr>
          <p:nvPr/>
        </p:nvSpPr>
        <p:spPr>
          <a:xfrm flipH="1">
            <a:off x="4038600" y="6400799"/>
            <a:ext cx="8153398" cy="456772"/>
          </a:xfrm>
          <a:prstGeom prst="rect">
            <a:avLst/>
          </a:prstGeom>
          <a:gradFill>
            <a:gsLst>
              <a:gs pos="9000">
                <a:schemeClr val="accent2">
                  <a:lumMod val="60000"/>
                  <a:lumOff val="40000"/>
                  <a:alpha val="70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descr="&quot;&quot;">
            <a:extLst>
              <a:ext uri="{FF2B5EF4-FFF2-40B4-BE49-F238E27FC236}">
                <a16:creationId xmlns:a16="http://schemas.microsoft.com/office/drawing/2014/main" id="{7944AD5A-DF87-21BB-982D-393A6890064F}"/>
              </a:ext>
            </a:extLst>
          </p:cNvPr>
          <p:cNvSpPr>
            <a:spLocks noGrp="1" noRot="1" noChangeAspect="1" noMove="1" noResize="1" noEditPoints="1" noAdjustHandles="1" noChangeArrowheads="1" noChangeShapeType="1" noTextEdit="1"/>
          </p:cNvSpPr>
          <p:nvPr/>
        </p:nvSpPr>
        <p:spPr>
          <a:xfrm>
            <a:off x="0" y="0"/>
            <a:ext cx="12188825"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Rectangle 19">
            <a:extLst>
              <a:ext uri="{FF2B5EF4-FFF2-40B4-BE49-F238E27FC236}">
                <a16:creationId xmlns:a16="http://schemas.microsoft.com/office/drawing/2014/main" id="{9E95033B-F6E9-F035-AD19-332C4D75E9D6}"/>
              </a:ext>
            </a:extLst>
          </p:cNvPr>
          <p:cNvSpPr>
            <a:spLocks noGrp="1" noRot="1" noChangeAspect="1" noMove="1" noResize="1" noEditPoints="1" noAdjustHandles="1" noChangeArrowheads="1" noChangeShapeType="1" noTextEdit="1"/>
          </p:cNvSpPr>
          <p:nvPr/>
        </p:nvSpPr>
        <p:spPr>
          <a:xfrm rot="16200000" flipH="1">
            <a:off x="-1409317" y="1410082"/>
            <a:ext cx="6858000" cy="4037835"/>
          </a:xfrm>
          <a:prstGeom prst="rect">
            <a:avLst/>
          </a:prstGeom>
          <a:gradFill>
            <a:gsLst>
              <a:gs pos="8000">
                <a:schemeClr val="accent6">
                  <a:alpha val="78000"/>
                </a:schemeClr>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Rectangle 21" descr="&quot;&quot;">
            <a:extLst>
              <a:ext uri="{FF2B5EF4-FFF2-40B4-BE49-F238E27FC236}">
                <a16:creationId xmlns:a16="http://schemas.microsoft.com/office/drawing/2014/main" id="{1D0F3CEF-B868-F56D-0D8D-87F2D47D250A}"/>
              </a:ext>
            </a:extLst>
          </p:cNvPr>
          <p:cNvSpPr>
            <a:spLocks noGrp="1" noRot="1" noChangeAspect="1" noMove="1" noResize="1" noEditPoints="1" noAdjustHandles="1" noChangeArrowheads="1" noChangeShapeType="1" noTextEdit="1"/>
          </p:cNvSpPr>
          <p:nvPr/>
        </p:nvSpPr>
        <p:spPr>
          <a:xfrm rot="5400000" flipH="1">
            <a:off x="-59531" y="59531"/>
            <a:ext cx="4156075" cy="4037013"/>
          </a:xfrm>
          <a:prstGeom prst="rect">
            <a:avLst/>
          </a:prstGeom>
          <a:gradFill>
            <a:gsLst>
              <a:gs pos="0">
                <a:schemeClr val="accent5">
                  <a:alpha val="47000"/>
                </a:schemeClr>
              </a:gs>
              <a:gs pos="100000">
                <a:schemeClr val="accent4">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 name="Rectangle 23" descr="&quot;&quot;">
            <a:extLst>
              <a:ext uri="{FF2B5EF4-FFF2-40B4-BE49-F238E27FC236}">
                <a16:creationId xmlns:a16="http://schemas.microsoft.com/office/drawing/2014/main" id="{6EDAF33C-F440-EFE6-CD19-D16F19DB7EEF}"/>
              </a:ext>
            </a:extLst>
          </p:cNvPr>
          <p:cNvSpPr>
            <a:spLocks noGrp="1" noRot="1" noChangeAspect="1" noMove="1" noResize="1" noEditPoints="1" noAdjustHandles="1" noChangeArrowheads="1" noChangeShapeType="1" noTextEdit="1"/>
          </p:cNvSpPr>
          <p:nvPr/>
        </p:nvSpPr>
        <p:spPr>
          <a:xfrm rot="16200000" flipH="1">
            <a:off x="768350" y="3587750"/>
            <a:ext cx="2501900" cy="4038600"/>
          </a:xfrm>
          <a:prstGeom prst="rect">
            <a:avLst/>
          </a:prstGeom>
          <a:gradFill>
            <a:gsLst>
              <a:gs pos="0">
                <a:schemeClr val="accent5">
                  <a:lumMod val="60000"/>
                  <a:lumOff val="40000"/>
                  <a:alpha val="0"/>
                </a:schemeClr>
              </a:gs>
              <a:gs pos="99000">
                <a:schemeClr val="accent2">
                  <a:alpha val="7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 name="Freeform: Shape 25">
            <a:extLst>
              <a:ext uri="{FF2B5EF4-FFF2-40B4-BE49-F238E27FC236}">
                <a16:creationId xmlns:a16="http://schemas.microsoft.com/office/drawing/2014/main" id="{C5224B65-F424-C6EA-68DD-69F3A8513F77}"/>
              </a:ext>
            </a:extLst>
          </p:cNvPr>
          <p:cNvSpPr>
            <a:spLocks noGrp="1" noRot="1" noChangeAspect="1" noMove="1" noResize="1" noEditPoints="1" noAdjustHandles="1" noChangeArrowheads="1" noChangeShapeType="1" noTextEdit="1"/>
          </p:cNvSpPr>
          <p:nvPr/>
        </p:nvSpPr>
        <p:spPr>
          <a:xfrm rot="20635413">
            <a:off x="-365254" y="969296"/>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58000">
                <a:schemeClr val="bg1">
                  <a:alpha val="0"/>
                </a:schemeClr>
              </a:gs>
              <a:gs pos="100000">
                <a:schemeClr val="accent6">
                  <a:alpha val="3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a:extLst>
              <a:ext uri="{FF2B5EF4-FFF2-40B4-BE49-F238E27FC236}">
                <a16:creationId xmlns:a16="http://schemas.microsoft.com/office/drawing/2014/main" id="{AA800C2C-1994-AA21-349E-3F0E342B4E55}"/>
              </a:ext>
            </a:extLst>
          </p:cNvPr>
          <p:cNvSpPr>
            <a:spLocks noGrp="1"/>
          </p:cNvSpPr>
          <p:nvPr>
            <p:ph type="title"/>
          </p:nvPr>
        </p:nvSpPr>
        <p:spPr>
          <a:xfrm>
            <a:off x="409575" y="587375"/>
            <a:ext cx="3259138" cy="3387725"/>
          </a:xfrm>
        </p:spPr>
        <p:txBody>
          <a:bodyPr wrap="square" numCol="1" anchorCtr="0" compatLnSpc="1">
            <a:prstTxWarp prst="textNoShape">
              <a:avLst/>
            </a:prstTxWarp>
          </a:bodyPr>
          <a:lstStyle/>
          <a:p>
            <a:pPr algn="r" eaLnBrk="1" hangingPunct="1">
              <a:defRPr/>
            </a:pPr>
            <a:r>
              <a:rPr lang="lt-LT" altLang="lt-LT" sz="1800" cap="none" dirty="0">
                <a:solidFill>
                  <a:schemeClr val="tx2"/>
                </a:solidFill>
                <a:cs typeface="Calibri" panose="020F0502020204030204" pitchFamily="34" charset="0"/>
              </a:rPr>
              <a:t>KAS?</a:t>
            </a:r>
            <a:br>
              <a:rPr lang="en-US" altLang="lt-LT" sz="1800" cap="none" dirty="0">
                <a:solidFill>
                  <a:schemeClr val="tx2"/>
                </a:solidFill>
                <a:cs typeface="Calibri" panose="020F0502020204030204" pitchFamily="34" charset="0"/>
              </a:rPr>
            </a:br>
            <a:r>
              <a:rPr lang="lt-LT" altLang="lt-LT" sz="1800" cap="none" dirty="0">
                <a:solidFill>
                  <a:schemeClr val="tx2"/>
                </a:solidFill>
                <a:cs typeface="Calibri" panose="020F0502020204030204" pitchFamily="34" charset="0"/>
              </a:rPr>
              <a:t> KODĖL?</a:t>
            </a:r>
            <a:br>
              <a:rPr lang="en-US" altLang="lt-LT" sz="1800" cap="none" dirty="0">
                <a:solidFill>
                  <a:schemeClr val="tx2"/>
                </a:solidFill>
                <a:cs typeface="Calibri" panose="020F0502020204030204" pitchFamily="34" charset="0"/>
              </a:rPr>
            </a:br>
            <a:r>
              <a:rPr lang="lt-LT" altLang="lt-LT" sz="1800" cap="none" dirty="0">
                <a:solidFill>
                  <a:schemeClr val="tx2"/>
                </a:solidFill>
                <a:cs typeface="Calibri" panose="020F0502020204030204" pitchFamily="34" charset="0"/>
              </a:rPr>
              <a:t> KAIP?</a:t>
            </a:r>
            <a:endParaRPr lang="lt-LT" altLang="lt-LT" sz="3200" cap="none" dirty="0">
              <a:solidFill>
                <a:schemeClr val="bg1"/>
              </a:solidFill>
            </a:endParaRPr>
          </a:p>
        </p:txBody>
      </p:sp>
      <p:sp>
        <p:nvSpPr>
          <p:cNvPr id="18444" name="Content Placeholder 2">
            <a:extLst>
              <a:ext uri="{FF2B5EF4-FFF2-40B4-BE49-F238E27FC236}">
                <a16:creationId xmlns:a16="http://schemas.microsoft.com/office/drawing/2014/main" id="{EF60595F-3D40-4B16-0FC2-D3193F9794FE}"/>
              </a:ext>
            </a:extLst>
          </p:cNvPr>
          <p:cNvSpPr>
            <a:spLocks noGrp="1" noChangeArrowheads="1"/>
          </p:cNvSpPr>
          <p:nvPr>
            <p:ph idx="1"/>
          </p:nvPr>
        </p:nvSpPr>
        <p:spPr>
          <a:xfrm>
            <a:off x="4581525" y="833438"/>
            <a:ext cx="3025775" cy="5362575"/>
          </a:xfrm>
        </p:spPr>
        <p:txBody>
          <a:bodyPr anchor="ctr"/>
          <a:lstStyle/>
          <a:p>
            <a:pPr eaLnBrk="1" hangingPunct="1"/>
            <a:r>
              <a:rPr lang="lt-LT" altLang="lt-LT" sz="1600"/>
              <a:t>Refleksija, kaip ir savarankiška mintis, išjudina subjektą, „atplešia“ jį nuo „rutininio veiksmo“. Mokydamas reflektuoti moksleivius, pedagogas „treniruoja“ jų kognytivinius gebėjimus (atmintį, informacijos apdorojimo greitį, loginį ir dedukcinį mąstymą, lingvistinius gebėjimus), praplečia jų asmenines patirtis, moko mąstyti ir savarankiškai valdyti bei kontroliuoti ne tik mąstymo procesą, bet ir savo pasirinkimus realiame gyvenime.</a:t>
            </a:r>
          </a:p>
          <a:p>
            <a:pPr eaLnBrk="1" hangingPunct="1"/>
            <a:endParaRPr lang="lt-LT" altLang="lt-LT" sz="1600"/>
          </a:p>
        </p:txBody>
      </p:sp>
      <p:pic>
        <p:nvPicPr>
          <p:cNvPr id="18445" name="Picture 3">
            <a:extLst>
              <a:ext uri="{FF2B5EF4-FFF2-40B4-BE49-F238E27FC236}">
                <a16:creationId xmlns:a16="http://schemas.microsoft.com/office/drawing/2014/main" id="{4795F11D-435E-EA90-716E-E8B9E42077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382" r="39008"/>
          <a:stretch>
            <a:fillRect/>
          </a:stretch>
        </p:blipFill>
        <p:spPr bwMode="auto">
          <a:xfrm>
            <a:off x="8105775" y="0"/>
            <a:ext cx="4083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a:extLst>
              <a:ext uri="{FF2B5EF4-FFF2-40B4-BE49-F238E27FC236}">
                <a16:creationId xmlns:a16="http://schemas.microsoft.com/office/drawing/2014/main" id="{83C5915C-1A5D-0926-73D5-7E181BE43698}"/>
              </a:ext>
            </a:extLst>
          </p:cNvPr>
          <p:cNvSpPr>
            <a:spLocks noGrp="1" noChangeArrowheads="1"/>
          </p:cNvSpPr>
          <p:nvPr>
            <p:ph idx="1"/>
          </p:nvPr>
        </p:nvSpPr>
        <p:spPr/>
        <p:txBody>
          <a:bodyPr/>
          <a:lstStyle/>
          <a:p>
            <a:pPr marL="0" indent="0" eaLnBrk="1" hangingPunct="1">
              <a:buFont typeface="Arial" panose="020B0604020202020204" pitchFamily="34" charset="0"/>
              <a:buNone/>
              <a:defRPr/>
            </a:pPr>
            <a:r>
              <a:rPr lang="lt-LT" altLang="lt-LT" dirty="0"/>
              <a:t>REFLEKSIJA TAIKOMA</a:t>
            </a:r>
            <a:r>
              <a:rPr lang="en-US" altLang="lt-LT" dirty="0"/>
              <a:t>:</a:t>
            </a:r>
            <a:endParaRPr lang="lt-LT" altLang="lt-LT" dirty="0"/>
          </a:p>
          <a:p>
            <a:pPr eaLnBrk="1" hangingPunct="1">
              <a:defRPr/>
            </a:pPr>
            <a:r>
              <a:rPr lang="lt-LT" altLang="lt-LT" dirty="0"/>
              <a:t>kaip mokymo mokytis procesas</a:t>
            </a:r>
          </a:p>
          <a:p>
            <a:pPr eaLnBrk="1" hangingPunct="1">
              <a:defRPr/>
            </a:pPr>
            <a:r>
              <a:rPr lang="lt-LT" altLang="lt-LT" dirty="0"/>
              <a:t>kaip mokymo ir mokymosi dalis</a:t>
            </a:r>
          </a:p>
          <a:p>
            <a:pPr eaLnBrk="1" hangingPunct="1">
              <a:defRPr/>
            </a:pPr>
            <a:r>
              <a:rPr lang="lt-LT" altLang="lt-LT" dirty="0"/>
              <a:t>kaip metodas</a:t>
            </a:r>
          </a:p>
          <a:p>
            <a:pPr eaLnBrk="1" hangingPunct="1">
              <a:defRPr/>
            </a:pPr>
            <a:r>
              <a:rPr lang="lt-LT" altLang="lt-LT" dirty="0"/>
              <a:t> kaip mokytojo kompetencija organizuojant mokymo procesą</a:t>
            </a:r>
          </a:p>
        </p:txBody>
      </p:sp>
      <p:pic>
        <p:nvPicPr>
          <p:cNvPr id="19459" name="Picture 1">
            <a:extLst>
              <a:ext uri="{FF2B5EF4-FFF2-40B4-BE49-F238E27FC236}">
                <a16:creationId xmlns:a16="http://schemas.microsoft.com/office/drawing/2014/main" id="{C667E191-59D1-8967-8EA1-1CF77EF69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386013"/>
            <a:ext cx="7661275"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2">
            <a:extLst>
              <a:ext uri="{FF2B5EF4-FFF2-40B4-BE49-F238E27FC236}">
                <a16:creationId xmlns:a16="http://schemas.microsoft.com/office/drawing/2014/main" id="{37B0C734-755A-FE92-A9EB-D573A031B7AF}"/>
              </a:ext>
            </a:extLst>
          </p:cNvPr>
          <p:cNvSpPr txBox="1">
            <a:spLocks noChangeArrowheads="1"/>
          </p:cNvSpPr>
          <p:nvPr/>
        </p:nvSpPr>
        <p:spPr bwMode="auto">
          <a:xfrm>
            <a:off x="230188" y="1857375"/>
            <a:ext cx="891222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400">
                <a:solidFill>
                  <a:schemeClr val="tx1"/>
                </a:solidFill>
                <a:latin typeface="Tw Cen MT" panose="020B0602020104020603" pitchFamily="34" charset="0"/>
              </a:defRPr>
            </a:lvl1pPr>
            <a:lvl2pPr marL="742950" indent="-285750">
              <a:lnSpc>
                <a:spcPct val="120000"/>
              </a:lnSpc>
              <a:spcBef>
                <a:spcPts val="500"/>
              </a:spcBef>
              <a:buFont typeface="Arial" panose="020B0604020202020204" pitchFamily="34" charset="0"/>
              <a:buChar char="•"/>
              <a:defRPr sz="2400">
                <a:solidFill>
                  <a:schemeClr val="tx1"/>
                </a:solidFill>
                <a:latin typeface="Tw Cen MT" panose="020B0602020104020603" pitchFamily="34" charset="0"/>
              </a:defRPr>
            </a:lvl2pPr>
            <a:lvl3pPr marL="1143000" indent="-228600">
              <a:lnSpc>
                <a:spcPct val="120000"/>
              </a:lnSpc>
              <a:spcBef>
                <a:spcPts val="500"/>
              </a:spcBef>
              <a:buFont typeface="Arial" panose="020B0604020202020204" pitchFamily="34" charset="0"/>
              <a:buChar char="•"/>
              <a:defRPr sz="2000">
                <a:solidFill>
                  <a:schemeClr val="tx1"/>
                </a:solidFill>
                <a:latin typeface="Tw Cen MT" panose="020B0602020104020603" pitchFamily="34" charset="0"/>
              </a:defRPr>
            </a:lvl3pPr>
            <a:lvl4pPr marL="1600200" indent="-228600">
              <a:lnSpc>
                <a:spcPct val="120000"/>
              </a:lnSpc>
              <a:spcBef>
                <a:spcPts val="500"/>
              </a:spcBef>
              <a:buFont typeface="Arial" panose="020B0604020202020204" pitchFamily="34" charset="0"/>
              <a:buChar char="•"/>
              <a:defRPr>
                <a:solidFill>
                  <a:schemeClr val="tx1"/>
                </a:solidFill>
                <a:latin typeface="Tw Cen MT" panose="020B0602020104020603" pitchFamily="34" charset="0"/>
              </a:defRPr>
            </a:lvl4pPr>
            <a:lvl5pPr marL="2057400" indent="-228600">
              <a:lnSpc>
                <a:spcPct val="120000"/>
              </a:lnSpc>
              <a:spcBef>
                <a:spcPts val="500"/>
              </a:spcBef>
              <a:buFont typeface="Arial" panose="020B0604020202020204" pitchFamily="34" charset="0"/>
              <a:buChar char="•"/>
              <a:defRPr>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a:solidFill>
                  <a:schemeClr val="tx1"/>
                </a:solidFill>
                <a:latin typeface="Tw Cen MT" panose="020B0602020104020603" pitchFamily="34" charset="0"/>
              </a:defRPr>
            </a:lvl9pPr>
          </a:lstStyle>
          <a:p>
            <a:pPr algn="just">
              <a:lnSpc>
                <a:spcPct val="100000"/>
              </a:lnSpc>
              <a:spcBef>
                <a:spcPct val="0"/>
              </a:spcBef>
              <a:buFontTx/>
              <a:buNone/>
            </a:pPr>
            <a:r>
              <a:rPr lang="lt-LT" altLang="lt-LT" sz="2000"/>
              <a:t>Refleksyvus mokymas(sis) svarbus tuo, kad apmąstymas</a:t>
            </a:r>
            <a:r>
              <a:rPr lang="en-US" altLang="lt-LT" sz="2000"/>
              <a:t> </a:t>
            </a:r>
            <a:r>
              <a:rPr lang="lt-LT" altLang="lt-LT" sz="2000"/>
              <a:t>yra būtina nuostatų ir veiksmų pasikeitimo sąlyga. Refleksija</a:t>
            </a:r>
            <a:r>
              <a:rPr lang="en-US" altLang="lt-LT" sz="2000"/>
              <a:t> </a:t>
            </a:r>
            <a:r>
              <a:rPr lang="lt-LT" altLang="lt-LT" sz="2000"/>
              <a:t>skatina ne tik žinių, ypač procedūrinių, plėtrą, bet ir savęs pažinimą, savo žinių, gebėjimų struktūros formavimą išryškinant</a:t>
            </a:r>
            <a:r>
              <a:rPr lang="en-US" altLang="lt-LT" sz="2000"/>
              <a:t> </a:t>
            </a:r>
            <a:r>
              <a:rPr lang="lt-LT" altLang="lt-LT" sz="2000"/>
              <a:t>jos silpnas vietas. Pirmine prasme refleksija susijusi su atspindėjimu ir peržiūra lygiagretaus pasaulio atmainos, o šis atspindys ir yra įnašas į tai, ką mokinys yra patyręs. Refleksyvaus</a:t>
            </a:r>
            <a:r>
              <a:rPr lang="en-US" altLang="lt-LT" sz="2000"/>
              <a:t> </a:t>
            </a:r>
            <a:r>
              <a:rPr lang="lt-LT" altLang="lt-LT" sz="2000"/>
              <a:t>mokymo(si) skatinimas galimas nuolat leidžiant mokiniams</a:t>
            </a:r>
            <a:r>
              <a:rPr lang="en-US" altLang="lt-LT" sz="2000"/>
              <a:t> </a:t>
            </a:r>
            <a:r>
              <a:rPr lang="lt-LT" altLang="lt-LT" sz="2000"/>
              <a:t>kalbėti, išsakyti savo nuomonę ar būseną. (Šiaučiukienė, Visockienė, Talijūnienė, 2006, p. 54–55)</a:t>
            </a:r>
          </a:p>
        </p:txBody>
      </p:sp>
      <p:pic>
        <p:nvPicPr>
          <p:cNvPr id="20483" name="Picture 3">
            <a:extLst>
              <a:ext uri="{FF2B5EF4-FFF2-40B4-BE49-F238E27FC236}">
                <a16:creationId xmlns:a16="http://schemas.microsoft.com/office/drawing/2014/main" id="{3E7F027C-04D8-1B82-44FC-EDDF3548BE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25" y="1349375"/>
            <a:ext cx="8910638"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a:extLst>
              <a:ext uri="{FF2B5EF4-FFF2-40B4-BE49-F238E27FC236}">
                <a16:creationId xmlns:a16="http://schemas.microsoft.com/office/drawing/2014/main" id="{968FAA56-0787-DA40-1048-6C1215664B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0338" y="88900"/>
            <a:ext cx="3548062"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2">
            <a:extLst>
              <a:ext uri="{FF2B5EF4-FFF2-40B4-BE49-F238E27FC236}">
                <a16:creationId xmlns:a16="http://schemas.microsoft.com/office/drawing/2014/main" id="{5F616821-B80E-B5F0-ACE0-D02CCEAC508B}"/>
              </a:ext>
            </a:extLst>
          </p:cNvPr>
          <p:cNvSpPr txBox="1">
            <a:spLocks noChangeArrowheads="1"/>
          </p:cNvSpPr>
          <p:nvPr/>
        </p:nvSpPr>
        <p:spPr bwMode="auto">
          <a:xfrm>
            <a:off x="715963" y="1303338"/>
            <a:ext cx="10256837"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400">
                <a:solidFill>
                  <a:schemeClr val="tx1"/>
                </a:solidFill>
                <a:latin typeface="Tw Cen MT" panose="020B0602020104020603" pitchFamily="34" charset="0"/>
              </a:defRPr>
            </a:lvl1pPr>
            <a:lvl2pPr marL="742950" indent="-285750">
              <a:lnSpc>
                <a:spcPct val="120000"/>
              </a:lnSpc>
              <a:spcBef>
                <a:spcPts val="500"/>
              </a:spcBef>
              <a:buFont typeface="Arial" panose="020B0604020202020204" pitchFamily="34" charset="0"/>
              <a:buChar char="•"/>
              <a:defRPr sz="2400">
                <a:solidFill>
                  <a:schemeClr val="tx1"/>
                </a:solidFill>
                <a:latin typeface="Tw Cen MT" panose="020B0602020104020603" pitchFamily="34" charset="0"/>
              </a:defRPr>
            </a:lvl2pPr>
            <a:lvl3pPr marL="1143000" indent="-228600">
              <a:lnSpc>
                <a:spcPct val="120000"/>
              </a:lnSpc>
              <a:spcBef>
                <a:spcPts val="500"/>
              </a:spcBef>
              <a:buFont typeface="Arial" panose="020B0604020202020204" pitchFamily="34" charset="0"/>
              <a:buChar char="•"/>
              <a:defRPr sz="2000">
                <a:solidFill>
                  <a:schemeClr val="tx1"/>
                </a:solidFill>
                <a:latin typeface="Tw Cen MT" panose="020B0602020104020603" pitchFamily="34" charset="0"/>
              </a:defRPr>
            </a:lvl3pPr>
            <a:lvl4pPr marL="1600200" indent="-228600">
              <a:lnSpc>
                <a:spcPct val="120000"/>
              </a:lnSpc>
              <a:spcBef>
                <a:spcPts val="500"/>
              </a:spcBef>
              <a:buFont typeface="Arial" panose="020B0604020202020204" pitchFamily="34" charset="0"/>
              <a:buChar char="•"/>
              <a:defRPr>
                <a:solidFill>
                  <a:schemeClr val="tx1"/>
                </a:solidFill>
                <a:latin typeface="Tw Cen MT" panose="020B0602020104020603" pitchFamily="34" charset="0"/>
              </a:defRPr>
            </a:lvl4pPr>
            <a:lvl5pPr marL="2057400" indent="-228600">
              <a:lnSpc>
                <a:spcPct val="120000"/>
              </a:lnSpc>
              <a:spcBef>
                <a:spcPts val="500"/>
              </a:spcBef>
              <a:buFont typeface="Arial" panose="020B0604020202020204" pitchFamily="34" charset="0"/>
              <a:buChar char="•"/>
              <a:defRPr>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a:solidFill>
                  <a:schemeClr val="tx1"/>
                </a:solidFill>
                <a:latin typeface="Tw Cen MT" panose="020B0602020104020603" pitchFamily="34" charset="0"/>
              </a:defRPr>
            </a:lvl9pPr>
          </a:lstStyle>
          <a:p>
            <a:pPr algn="r">
              <a:lnSpc>
                <a:spcPct val="100000"/>
              </a:lnSpc>
              <a:spcBef>
                <a:spcPct val="0"/>
              </a:spcBef>
              <a:buFontTx/>
              <a:buNone/>
            </a:pPr>
            <a:r>
              <a:rPr lang="lt-LT" altLang="lt-LT" sz="1800"/>
              <a:t>Vusterio universitetas pateikia studijų įgūdžių gaires, kuriose išvardijami reflektyvaus mokymosi privalumai, kuriuose teigiama, kad: „Studentai, kuriems naudingas reflektyvus mokymasis, labiau linkę geriau suprasti savo dalyką ir galiausiai gauti geresnių rezultatų“.</a:t>
            </a:r>
            <a:r>
              <a:rPr lang="en-GB" altLang="lt-LT" sz="1800"/>
              <a:t> </a:t>
            </a:r>
            <a:endParaRPr lang="lt-LT" altLang="lt-LT" sz="1800"/>
          </a:p>
          <a:p>
            <a:pPr algn="r">
              <a:lnSpc>
                <a:spcPct val="100000"/>
              </a:lnSpc>
              <a:spcBef>
                <a:spcPct val="0"/>
              </a:spcBef>
              <a:buFontTx/>
              <a:buNone/>
            </a:pPr>
            <a:r>
              <a:rPr lang="lt-LT" altLang="lt-LT" sz="1800" i="1"/>
              <a:t>(</a:t>
            </a:r>
            <a:r>
              <a:rPr lang="en-GB" altLang="lt-LT" sz="1800" i="1"/>
              <a:t>Learning Journals, University of Worcester, août. 2007, Web. 18 nov. 2009</a:t>
            </a:r>
            <a:r>
              <a:rPr lang="lt-LT" altLang="lt-LT" sz="1800" i="1"/>
              <a:t>)</a:t>
            </a:r>
            <a:r>
              <a:rPr lang="en-GB" altLang="lt-LT" sz="1800" i="1"/>
              <a:t>.</a:t>
            </a:r>
            <a:endParaRPr lang="lt-LT" altLang="lt-LT" sz="1800" i="1"/>
          </a:p>
          <a:p>
            <a:pPr>
              <a:lnSpc>
                <a:spcPct val="100000"/>
              </a:lnSpc>
              <a:spcBef>
                <a:spcPct val="0"/>
              </a:spcBef>
              <a:buFontTx/>
              <a:buNone/>
            </a:pPr>
            <a:endParaRPr lang="lt-LT" altLang="lt-LT" sz="1800" i="1"/>
          </a:p>
          <a:p>
            <a:pPr>
              <a:lnSpc>
                <a:spcPct val="100000"/>
              </a:lnSpc>
              <a:spcBef>
                <a:spcPct val="0"/>
              </a:spcBef>
              <a:buFontTx/>
              <a:buNone/>
            </a:pPr>
            <a:r>
              <a:rPr lang="lt-LT" altLang="lt-LT" sz="1800"/>
              <a:t>Mokiniai, kuriems naudingas reflektyvus mokymasis, turi šiuos bendrus bruožus:</a:t>
            </a:r>
          </a:p>
          <a:p>
            <a:pPr>
              <a:lnSpc>
                <a:spcPct val="100000"/>
              </a:lnSpc>
              <a:spcBef>
                <a:spcPct val="0"/>
              </a:spcBef>
              <a:buFontTx/>
              <a:buNone/>
            </a:pPr>
            <a:r>
              <a:rPr lang="lt-LT" altLang="lt-LT" sz="1800"/>
              <a:t>Jie yra motyvuoti, žino savo tikslus ir priežastis, kodėl nori jų pasiekti.</a:t>
            </a:r>
          </a:p>
          <a:p>
            <a:pPr>
              <a:lnSpc>
                <a:spcPct val="100000"/>
              </a:lnSpc>
              <a:spcBef>
                <a:spcPct val="0"/>
              </a:spcBef>
              <a:buFontTx/>
              <a:buNone/>
            </a:pPr>
            <a:r>
              <a:rPr lang="lt-LT" altLang="lt-LT" sz="1800"/>
              <a:t>Jie yra iniciatyvūs ir lavina naujų temų bei turinio supratimą.</a:t>
            </a:r>
          </a:p>
          <a:p>
            <a:pPr>
              <a:lnSpc>
                <a:spcPct val="100000"/>
              </a:lnSpc>
              <a:spcBef>
                <a:spcPct val="0"/>
              </a:spcBef>
              <a:buFontTx/>
              <a:buNone/>
            </a:pPr>
            <a:r>
              <a:rPr lang="lt-LT" altLang="lt-LT" sz="1800"/>
              <a:t>Jie naudoja savo žinias, kad sėkmingai suprastų naujas idėjas.</a:t>
            </a:r>
          </a:p>
          <a:p>
            <a:pPr>
              <a:lnSpc>
                <a:spcPct val="100000"/>
              </a:lnSpc>
              <a:spcBef>
                <a:spcPct val="0"/>
              </a:spcBef>
              <a:buFontTx/>
              <a:buNone/>
            </a:pPr>
            <a:r>
              <a:rPr lang="lt-LT" altLang="lt-LT" sz="1800"/>
              <a:t>Jie supranta naujas sąvokas, susiedami jas su savo išgyventa patirtimi.</a:t>
            </a:r>
          </a:p>
          <a:p>
            <a:pPr>
              <a:lnSpc>
                <a:spcPct val="100000"/>
              </a:lnSpc>
              <a:spcBef>
                <a:spcPct val="0"/>
              </a:spcBef>
              <a:buFontTx/>
              <a:buNone/>
            </a:pPr>
            <a:r>
              <a:rPr lang="lt-LT" altLang="lt-LT" sz="1800"/>
              <a:t>Jie supranta, kad tyri</a:t>
            </a:r>
            <a:r>
              <a:rPr lang="en-US" altLang="lt-LT" sz="1800"/>
              <a:t>n</a:t>
            </a:r>
            <a:r>
              <a:rPr lang="lt-LT" altLang="lt-LT" sz="1800"/>
              <a:t>ėjimas ir skaitymas padeda geriau suprasti.</a:t>
            </a:r>
          </a:p>
          <a:p>
            <a:pPr>
              <a:lnSpc>
                <a:spcPct val="100000"/>
              </a:lnSpc>
              <a:spcBef>
                <a:spcPct val="0"/>
              </a:spcBef>
              <a:buFontTx/>
              <a:buNone/>
            </a:pPr>
            <a:r>
              <a:rPr lang="lt-LT" altLang="lt-LT" sz="1800"/>
              <a:t>Jie ugdo savo mokymosi ir mąstymo įgūdžius, remdamiesi kritišku ankstesnės mokymosi patirties įvertinimu.</a:t>
            </a:r>
          </a:p>
          <a:p>
            <a:pPr>
              <a:lnSpc>
                <a:spcPct val="100000"/>
              </a:lnSpc>
              <a:spcBef>
                <a:spcPct val="0"/>
              </a:spcBef>
              <a:buFontTx/>
              <a:buNone/>
            </a:pPr>
            <a:r>
              <a:rPr lang="lt-LT" altLang="lt-LT" sz="1800"/>
              <a:t>Jie žino savo stipriąsias ir silpnąsias puses ir geba nustatyti bei paaiškinti savo stipriąsias ir silpnąsias puses, kad galėtų geriau į jas reaguoti.</a:t>
            </a:r>
          </a:p>
          <a:p>
            <a:pPr>
              <a:lnSpc>
                <a:spcPct val="100000"/>
              </a:lnSpc>
              <a:spcBef>
                <a:spcPct val="0"/>
              </a:spcBef>
              <a:buFontTx/>
              <a:buNone/>
            </a:pPr>
            <a:endParaRPr lang="lt-LT" altLang="lt-LT" sz="1800"/>
          </a:p>
        </p:txBody>
      </p:sp>
      <p:pic>
        <p:nvPicPr>
          <p:cNvPr id="21507" name="Picture 1">
            <a:extLst>
              <a:ext uri="{FF2B5EF4-FFF2-40B4-BE49-F238E27FC236}">
                <a16:creationId xmlns:a16="http://schemas.microsoft.com/office/drawing/2014/main" id="{5EFC44E2-17FE-71DE-FC08-320E722EEA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963" y="2560638"/>
            <a:ext cx="10193337"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3">
            <a:extLst>
              <a:ext uri="{FF2B5EF4-FFF2-40B4-BE49-F238E27FC236}">
                <a16:creationId xmlns:a16="http://schemas.microsoft.com/office/drawing/2014/main" id="{7DB521EA-D010-B344-48C9-11B42A7D8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800" y="0"/>
            <a:ext cx="4948238"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GradientRiseVTI">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bb0baff-aba4-46fb-84d9-17df78f51def">
      <Terms xmlns="http://schemas.microsoft.com/office/infopath/2007/PartnerControls"/>
    </lcf76f155ced4ddcb4097134ff3c332f>
    <TaxCatchAll xmlns="cf74ea3d-5502-48dd-b966-879527edf63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51AE46103ECC14EA929DE3A5CFD138C" ma:contentTypeVersion="16" ma:contentTypeDescription="Create a new document." ma:contentTypeScope="" ma:versionID="a8bdcad58e6a99fb74f7e93ce0e5d5b7">
  <xsd:schema xmlns:xsd="http://www.w3.org/2001/XMLSchema" xmlns:xs="http://www.w3.org/2001/XMLSchema" xmlns:p="http://schemas.microsoft.com/office/2006/metadata/properties" xmlns:ns2="fbb0baff-aba4-46fb-84d9-17df78f51def" xmlns:ns3="cf74ea3d-5502-48dd-b966-879527edf634" targetNamespace="http://schemas.microsoft.com/office/2006/metadata/properties" ma:root="true" ma:fieldsID="2d9a36b93bd6793868ea4e00eebfcc94" ns2:_="" ns3:_="">
    <xsd:import namespace="fbb0baff-aba4-46fb-84d9-17df78f51def"/>
    <xsd:import namespace="cf74ea3d-5502-48dd-b966-879527edf63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b0baff-aba4-46fb-84d9-17df78f51d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d1d6e2d-d61e-4002-9eb5-e7f8ec1ff8b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74ea3d-5502-48dd-b966-879527edf63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f0c52ac-d847-4b75-b619-03ae8a7ad1bd}" ma:internalName="TaxCatchAll" ma:showField="CatchAllData" ma:web="cf74ea3d-5502-48dd-b966-879527edf6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B09B54-D85B-4912-B7D4-F719BEA1BB80}">
  <ds:schemaRefs>
    <ds:schemaRef ds:uri="http://schemas.microsoft.com/office/2006/metadata/properties"/>
    <ds:schemaRef ds:uri="http://schemas.microsoft.com/office/infopath/2007/PartnerControls"/>
    <ds:schemaRef ds:uri="fbb0baff-aba4-46fb-84d9-17df78f51def"/>
    <ds:schemaRef ds:uri="cf74ea3d-5502-48dd-b966-879527edf634"/>
  </ds:schemaRefs>
</ds:datastoreItem>
</file>

<file path=customXml/itemProps2.xml><?xml version="1.0" encoding="utf-8"?>
<ds:datastoreItem xmlns:ds="http://schemas.openxmlformats.org/officeDocument/2006/customXml" ds:itemID="{7F7AE203-9C3F-46FD-A245-D46B0D6681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b0baff-aba4-46fb-84d9-17df78f51def"/>
    <ds:schemaRef ds:uri="cf74ea3d-5502-48dd-b966-879527edf6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B33A18-2DDC-4683-8016-9710643979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80724</TotalTime>
  <Words>1240</Words>
  <Application>Microsoft Office PowerPoint</Application>
  <PresentationFormat>Widescreen</PresentationFormat>
  <Paragraphs>95</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Comic Sans MS</vt:lpstr>
      <vt:lpstr>Tw Cen MT</vt:lpstr>
      <vt:lpstr>Wingdings 2</vt:lpstr>
      <vt:lpstr>GradientRiseVTI</vt:lpstr>
      <vt:lpstr>REFLEKSIJA</vt:lpstr>
      <vt:lpstr>PowerPoint Presentation</vt:lpstr>
      <vt:lpstr>PowerPoint Presentation</vt:lpstr>
      <vt:lpstr>Kas gi yra refleksija?</vt:lpstr>
      <vt:lpstr>PowerPoint Presentation</vt:lpstr>
      <vt:lpstr>KAS?  KODĖL?  KAIP?</vt:lpstr>
      <vt:lpstr>PowerPoint Presentation</vt:lpstr>
      <vt:lpstr>PowerPoint Presentation</vt:lpstr>
      <vt:lpstr>PowerPoint Presentation</vt:lpstr>
      <vt:lpstr>PowerPoint Presentation</vt:lpstr>
      <vt:lpstr>Klausimų pavyzdžiai refleksijai</vt:lpstr>
      <vt:lpstr>PowerPoint Presentation</vt:lpstr>
      <vt:lpstr>PowerPoint Presentation</vt:lpstr>
      <vt:lpstr>Mokinių refleksijospavyzdžiai Padlet.com platformoje</vt:lpstr>
      <vt:lpstr>   Prieš pamoką mokytojui verta paanalizuoti: </vt:lpstr>
      <vt:lpstr>Po pamokos mokytojui tiktų pamąstyti, keliant tokius klausimus:</vt:lpstr>
      <vt:lpstr>PowerPoint Presentation</vt:lpstr>
      <vt:lpstr>Klausimai https://padlet.com/monikaseleg/r0mua80qj4cf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REFLEKSIJA</dc:title>
  <dc:creator>Monika Seleg</dc:creator>
  <cp:lastModifiedBy>Lina Vinikienė</cp:lastModifiedBy>
  <cp:revision>43</cp:revision>
  <dcterms:created xsi:type="dcterms:W3CDTF">2022-12-11T00:01:03Z</dcterms:created>
  <dcterms:modified xsi:type="dcterms:W3CDTF">2023-08-22T09:40:55Z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0x010100551AE46103ECC14EA929DE3A5CFD138C</vt:lpwstr>
  </property>
</Properties>
</file>