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10"/>
  </p:notesMasterIdLst>
  <p:sldIdLst>
    <p:sldId id="261" r:id="rId2"/>
    <p:sldId id="258" r:id="rId3"/>
    <p:sldId id="266" r:id="rId4"/>
    <p:sldId id="265" r:id="rId5"/>
    <p:sldId id="256" r:id="rId6"/>
    <p:sldId id="257"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CE0BE0-3760-DD6E-39CE-7E1AA0E420C4}" name="Monika Seleg" initials="MS" userId="504c659f9abe695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3785A-F114-4A82-B6BA-EEDADC372203}" v="93" dt="2023-01-05T01:59:57.8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6" d="100"/>
          <a:sy n="96" d="100"/>
        </p:scale>
        <p:origin x="293" y="7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Seleg" userId="504c659f9abe6959" providerId="LiveId" clId="{37B3785A-F114-4A82-B6BA-EEDADC372203}"/>
    <pc:docChg chg="undo custSel addSld delSld modSld">
      <pc:chgData name="Monika Seleg" userId="504c659f9abe6959" providerId="LiveId" clId="{37B3785A-F114-4A82-B6BA-EEDADC372203}" dt="2023-01-05T02:04:28.435" v="891" actId="27636"/>
      <pc:docMkLst>
        <pc:docMk/>
      </pc:docMkLst>
      <pc:sldChg chg="addSp delSp modSp mod setBg">
        <pc:chgData name="Monika Seleg" userId="504c659f9abe6959" providerId="LiveId" clId="{37B3785A-F114-4A82-B6BA-EEDADC372203}" dt="2023-01-03T00:24:04.036" v="185" actId="1076"/>
        <pc:sldMkLst>
          <pc:docMk/>
          <pc:sldMk cId="111941077" sldId="257"/>
        </pc:sldMkLst>
        <pc:spChg chg="add del mod ord">
          <ac:chgData name="Monika Seleg" userId="504c659f9abe6959" providerId="LiveId" clId="{37B3785A-F114-4A82-B6BA-EEDADC372203}" dt="2023-01-03T00:23:56.832" v="184" actId="20577"/>
          <ac:spMkLst>
            <pc:docMk/>
            <pc:sldMk cId="111941077" sldId="257"/>
            <ac:spMk id="10" creationId="{A2572134-B051-0928-ECF1-391AF822B3B8}"/>
          </ac:spMkLst>
        </pc:spChg>
        <pc:spChg chg="add del">
          <ac:chgData name="Monika Seleg" userId="504c659f9abe6959" providerId="LiveId" clId="{37B3785A-F114-4A82-B6BA-EEDADC372203}" dt="2023-01-02T23:15:45.173" v="36" actId="26606"/>
          <ac:spMkLst>
            <pc:docMk/>
            <pc:sldMk cId="111941077" sldId="257"/>
            <ac:spMk id="19" creationId="{45009486-928F-4921-B8CD-F76DF609C9B7}"/>
          </ac:spMkLst>
        </pc:spChg>
        <pc:spChg chg="add del">
          <ac:chgData name="Monika Seleg" userId="504c659f9abe6959" providerId="LiveId" clId="{37B3785A-F114-4A82-B6BA-EEDADC372203}" dt="2023-01-02T23:16:02.087" v="38" actId="26606"/>
          <ac:spMkLst>
            <pc:docMk/>
            <pc:sldMk cId="111941077" sldId="257"/>
            <ac:spMk id="27" creationId="{DD5A0AB2-183C-41DC-86EC-251C36F775E0}"/>
          </ac:spMkLst>
        </pc:spChg>
        <pc:graphicFrameChg chg="del mod">
          <ac:chgData name="Monika Seleg" userId="504c659f9abe6959" providerId="LiveId" clId="{37B3785A-F114-4A82-B6BA-EEDADC372203}" dt="2023-01-02T23:00:37.710" v="13" actId="478"/>
          <ac:graphicFrameMkLst>
            <pc:docMk/>
            <pc:sldMk cId="111941077" sldId="257"/>
            <ac:graphicFrameMk id="2" creationId="{DD7485FD-D2EA-6C24-964A-3F60E4C8EC29}"/>
          </ac:graphicFrameMkLst>
        </pc:graphicFrameChg>
        <pc:graphicFrameChg chg="add del">
          <ac:chgData name="Monika Seleg" userId="504c659f9abe6959" providerId="LiveId" clId="{37B3785A-F114-4A82-B6BA-EEDADC372203}" dt="2023-01-02T23:15:17.756" v="34" actId="26606"/>
          <ac:graphicFrameMkLst>
            <pc:docMk/>
            <pc:sldMk cId="111941077" sldId="257"/>
            <ac:graphicFrameMk id="12" creationId="{8B47643B-7CF9-F8F5-39E8-0CA8186232E3}"/>
          </ac:graphicFrameMkLst>
        </pc:graphicFrameChg>
        <pc:graphicFrameChg chg="add del mod">
          <ac:chgData name="Monika Seleg" userId="504c659f9abe6959" providerId="LiveId" clId="{37B3785A-F114-4A82-B6BA-EEDADC372203}" dt="2023-01-02T23:16:25.269" v="48" actId="26606"/>
          <ac:graphicFrameMkLst>
            <pc:docMk/>
            <pc:sldMk cId="111941077" sldId="257"/>
            <ac:graphicFrameMk id="31" creationId="{A6A6C97B-2D7A-145D-44A8-A9ECBACEB10A}"/>
          </ac:graphicFrameMkLst>
        </pc:graphicFrameChg>
        <pc:picChg chg="add mod">
          <ac:chgData name="Monika Seleg" userId="504c659f9abe6959" providerId="LiveId" clId="{37B3785A-F114-4A82-B6BA-EEDADC372203}" dt="2023-01-03T00:24:04.036" v="185" actId="1076"/>
          <ac:picMkLst>
            <pc:docMk/>
            <pc:sldMk cId="111941077" sldId="257"/>
            <ac:picMk id="3" creationId="{B7411D4B-3DE7-F254-897A-92EDFA9ADAB3}"/>
          </ac:picMkLst>
        </pc:picChg>
        <pc:picChg chg="mod ord">
          <ac:chgData name="Monika Seleg" userId="504c659f9abe6959" providerId="LiveId" clId="{37B3785A-F114-4A82-B6BA-EEDADC372203}" dt="2023-01-02T23:19:03.678" v="66" actId="1076"/>
          <ac:picMkLst>
            <pc:docMk/>
            <pc:sldMk cId="111941077" sldId="257"/>
            <ac:picMk id="8" creationId="{DA55872A-A9C8-19E8-75A7-E7941E12583D}"/>
          </ac:picMkLst>
        </pc:picChg>
        <pc:picChg chg="add del">
          <ac:chgData name="Monika Seleg" userId="504c659f9abe6959" providerId="LiveId" clId="{37B3785A-F114-4A82-B6BA-EEDADC372203}" dt="2023-01-02T23:15:45.173" v="36" actId="26606"/>
          <ac:picMkLst>
            <pc:docMk/>
            <pc:sldMk cId="111941077" sldId="257"/>
            <ac:picMk id="15" creationId="{1077036D-33E0-49FA-AAEB-0840151D6500}"/>
          </ac:picMkLst>
        </pc:picChg>
        <pc:picChg chg="add del">
          <ac:chgData name="Monika Seleg" userId="504c659f9abe6959" providerId="LiveId" clId="{37B3785A-F114-4A82-B6BA-EEDADC372203}" dt="2023-01-02T23:15:45.173" v="36" actId="26606"/>
          <ac:picMkLst>
            <pc:docMk/>
            <pc:sldMk cId="111941077" sldId="257"/>
            <ac:picMk id="21" creationId="{EA80EDC1-9445-4DF7-AF88-6192F82E1572}"/>
          </ac:picMkLst>
        </pc:picChg>
        <pc:picChg chg="add del">
          <ac:chgData name="Monika Seleg" userId="504c659f9abe6959" providerId="LiveId" clId="{37B3785A-F114-4A82-B6BA-EEDADC372203}" dt="2023-01-02T23:16:02.087" v="38" actId="26606"/>
          <ac:picMkLst>
            <pc:docMk/>
            <pc:sldMk cId="111941077" sldId="257"/>
            <ac:picMk id="25" creationId="{1077036D-33E0-49FA-AAEB-0840151D6500}"/>
          </ac:picMkLst>
        </pc:picChg>
        <pc:picChg chg="add del">
          <ac:chgData name="Monika Seleg" userId="504c659f9abe6959" providerId="LiveId" clId="{37B3785A-F114-4A82-B6BA-EEDADC372203}" dt="2023-01-02T23:16:02.087" v="38" actId="26606"/>
          <ac:picMkLst>
            <pc:docMk/>
            <pc:sldMk cId="111941077" sldId="257"/>
            <ac:picMk id="28" creationId="{D8ED4790-191C-4661-B96F-0C62DFEE4518}"/>
          </ac:picMkLst>
        </pc:picChg>
        <pc:cxnChg chg="add del">
          <ac:chgData name="Monika Seleg" userId="504c659f9abe6959" providerId="LiveId" clId="{37B3785A-F114-4A82-B6BA-EEDADC372203}" dt="2023-01-02T23:15:45.173" v="36" actId="26606"/>
          <ac:cxnSpMkLst>
            <pc:docMk/>
            <pc:sldMk cId="111941077" sldId="257"/>
            <ac:cxnSpMk id="17" creationId="{67AFB7AC-1DF6-420C-A4A0-CC34D2D0F4DB}"/>
          </ac:cxnSpMkLst>
        </pc:cxnChg>
        <pc:cxnChg chg="add del">
          <ac:chgData name="Monika Seleg" userId="504c659f9abe6959" providerId="LiveId" clId="{37B3785A-F114-4A82-B6BA-EEDADC372203}" dt="2023-01-02T23:15:45.173" v="36" actId="26606"/>
          <ac:cxnSpMkLst>
            <pc:docMk/>
            <pc:sldMk cId="111941077" sldId="257"/>
            <ac:cxnSpMk id="23" creationId="{C339CD31-0EBE-4345-9C63-7117ED3B0B56}"/>
          </ac:cxnSpMkLst>
        </pc:cxnChg>
        <pc:cxnChg chg="add del">
          <ac:chgData name="Monika Seleg" userId="504c659f9abe6959" providerId="LiveId" clId="{37B3785A-F114-4A82-B6BA-EEDADC372203}" dt="2023-01-02T23:16:02.087" v="38" actId="26606"/>
          <ac:cxnSpMkLst>
            <pc:docMk/>
            <pc:sldMk cId="111941077" sldId="257"/>
            <ac:cxnSpMk id="26" creationId="{67AFB7AC-1DF6-420C-A4A0-CC34D2D0F4DB}"/>
          </ac:cxnSpMkLst>
        </pc:cxnChg>
        <pc:cxnChg chg="add del">
          <ac:chgData name="Monika Seleg" userId="504c659f9abe6959" providerId="LiveId" clId="{37B3785A-F114-4A82-B6BA-EEDADC372203}" dt="2023-01-02T23:16:02.087" v="38" actId="26606"/>
          <ac:cxnSpMkLst>
            <pc:docMk/>
            <pc:sldMk cId="111941077" sldId="257"/>
            <ac:cxnSpMk id="29" creationId="{83339F76-F780-4B55-9567-2AEA7CF15E9D}"/>
          </ac:cxnSpMkLst>
        </pc:cxnChg>
      </pc:sldChg>
      <pc:sldChg chg="delSp modSp mod addCm delCm">
        <pc:chgData name="Monika Seleg" userId="504c659f9abe6959" providerId="LiveId" clId="{37B3785A-F114-4A82-B6BA-EEDADC372203}" dt="2023-01-03T04:31:14.137" v="538" actId="20577"/>
        <pc:sldMkLst>
          <pc:docMk/>
          <pc:sldMk cId="2511610599" sldId="258"/>
        </pc:sldMkLst>
        <pc:spChg chg="mod">
          <ac:chgData name="Monika Seleg" userId="504c659f9abe6959" providerId="LiveId" clId="{37B3785A-F114-4A82-B6BA-EEDADC372203}" dt="2023-01-03T04:31:14.137" v="538" actId="20577"/>
          <ac:spMkLst>
            <pc:docMk/>
            <pc:sldMk cId="2511610599" sldId="258"/>
            <ac:spMk id="3" creationId="{140FA72D-52B7-D343-E8FF-35197C2C0F48}"/>
          </ac:spMkLst>
        </pc:spChg>
        <pc:picChg chg="del">
          <ac:chgData name="Monika Seleg" userId="504c659f9abe6959" providerId="LiveId" clId="{37B3785A-F114-4A82-B6BA-EEDADC372203}" dt="2023-01-02T23:43:00.783" v="78" actId="21"/>
          <ac:picMkLst>
            <pc:docMk/>
            <pc:sldMk cId="2511610599" sldId="258"/>
            <ac:picMk id="2" creationId="{F60B8BAC-37F6-F0D1-0E78-01FB98461731}"/>
          </ac:picMkLst>
        </pc:picChg>
      </pc:sldChg>
      <pc:sldChg chg="addSp delSp modSp mod">
        <pc:chgData name="Monika Seleg" userId="504c659f9abe6959" providerId="LiveId" clId="{37B3785A-F114-4A82-B6BA-EEDADC372203}" dt="2023-01-04T20:41:13.224" v="740" actId="14100"/>
        <pc:sldMkLst>
          <pc:docMk/>
          <pc:sldMk cId="3336908952" sldId="261"/>
        </pc:sldMkLst>
        <pc:spChg chg="mod">
          <ac:chgData name="Monika Seleg" userId="504c659f9abe6959" providerId="LiveId" clId="{37B3785A-F114-4A82-B6BA-EEDADC372203}" dt="2023-01-04T20:37:14.852" v="733" actId="21"/>
          <ac:spMkLst>
            <pc:docMk/>
            <pc:sldMk cId="3336908952" sldId="261"/>
            <ac:spMk id="2" creationId="{CA283628-1ECB-75D2-0D21-BF4D1CC5BCE8}"/>
          </ac:spMkLst>
        </pc:spChg>
        <pc:spChg chg="add mod">
          <ac:chgData name="Monika Seleg" userId="504c659f9abe6959" providerId="LiveId" clId="{37B3785A-F114-4A82-B6BA-EEDADC372203}" dt="2023-01-04T20:40:59.800" v="739" actId="1076"/>
          <ac:spMkLst>
            <pc:docMk/>
            <pc:sldMk cId="3336908952" sldId="261"/>
            <ac:spMk id="7" creationId="{70649D8E-7DA6-21A4-FD5C-E5C49E7C9004}"/>
          </ac:spMkLst>
        </pc:spChg>
        <pc:spChg chg="add del">
          <ac:chgData name="Monika Seleg" userId="504c659f9abe6959" providerId="LiveId" clId="{37B3785A-F114-4A82-B6BA-EEDADC372203}" dt="2023-01-04T20:30:52.558" v="717" actId="22"/>
          <ac:spMkLst>
            <pc:docMk/>
            <pc:sldMk cId="3336908952" sldId="261"/>
            <ac:spMk id="16" creationId="{A7615F1F-8E66-409D-AD04-CA6C057EAA9A}"/>
          </ac:spMkLst>
        </pc:spChg>
        <pc:spChg chg="add mod">
          <ac:chgData name="Monika Seleg" userId="504c659f9abe6959" providerId="LiveId" clId="{37B3785A-F114-4A82-B6BA-EEDADC372203}" dt="2023-01-04T20:37:02.993" v="732" actId="113"/>
          <ac:spMkLst>
            <pc:docMk/>
            <pc:sldMk cId="3336908952" sldId="261"/>
            <ac:spMk id="19" creationId="{F51A127E-9166-ED11-7298-E544B8BB6405}"/>
          </ac:spMkLst>
        </pc:spChg>
        <pc:picChg chg="add mod">
          <ac:chgData name="Monika Seleg" userId="504c659f9abe6959" providerId="LiveId" clId="{37B3785A-F114-4A82-B6BA-EEDADC372203}" dt="2023-01-04T20:33:43.504" v="727" actId="1076"/>
          <ac:picMkLst>
            <pc:docMk/>
            <pc:sldMk cId="3336908952" sldId="261"/>
            <ac:picMk id="3" creationId="{7AD414A7-B1F5-7B39-E4B6-C4E329D7FCD0}"/>
          </ac:picMkLst>
        </pc:picChg>
        <pc:picChg chg="mod">
          <ac:chgData name="Monika Seleg" userId="504c659f9abe6959" providerId="LiveId" clId="{37B3785A-F114-4A82-B6BA-EEDADC372203}" dt="2023-01-04T20:41:13.224" v="740" actId="14100"/>
          <ac:picMkLst>
            <pc:docMk/>
            <pc:sldMk cId="3336908952" sldId="261"/>
            <ac:picMk id="4" creationId="{B27F6532-3F0C-B945-1D5A-E264BC4E651C}"/>
          </ac:picMkLst>
        </pc:picChg>
        <pc:picChg chg="add mod">
          <ac:chgData name="Monika Seleg" userId="504c659f9abe6959" providerId="LiveId" clId="{37B3785A-F114-4A82-B6BA-EEDADC372203}" dt="2023-01-04T20:33:50.095" v="728" actId="1076"/>
          <ac:picMkLst>
            <pc:docMk/>
            <pc:sldMk cId="3336908952" sldId="261"/>
            <ac:picMk id="5" creationId="{92F23D74-F7F2-7CFD-A1D8-4FE12361E6BB}"/>
          </ac:picMkLst>
        </pc:picChg>
      </pc:sldChg>
      <pc:sldChg chg="modSp mod">
        <pc:chgData name="Monika Seleg" userId="504c659f9abe6959" providerId="LiveId" clId="{37B3785A-F114-4A82-B6BA-EEDADC372203}" dt="2023-01-03T04:45:34.494" v="669" actId="207"/>
        <pc:sldMkLst>
          <pc:docMk/>
          <pc:sldMk cId="1418861937" sldId="262"/>
        </pc:sldMkLst>
        <pc:spChg chg="mod">
          <ac:chgData name="Monika Seleg" userId="504c659f9abe6959" providerId="LiveId" clId="{37B3785A-F114-4A82-B6BA-EEDADC372203}" dt="2023-01-03T04:45:34.494" v="669" actId="207"/>
          <ac:spMkLst>
            <pc:docMk/>
            <pc:sldMk cId="1418861937" sldId="262"/>
            <ac:spMk id="3" creationId="{7BD8BBB4-05B4-5A2E-7801-A5CB423F742F}"/>
          </ac:spMkLst>
        </pc:spChg>
      </pc:sldChg>
      <pc:sldChg chg="addSp delSp modSp mod setBg">
        <pc:chgData name="Monika Seleg" userId="504c659f9abe6959" providerId="LiveId" clId="{37B3785A-F114-4A82-B6BA-EEDADC372203}" dt="2023-01-05T02:04:28.435" v="891" actId="27636"/>
        <pc:sldMkLst>
          <pc:docMk/>
          <pc:sldMk cId="1333227596" sldId="263"/>
        </pc:sldMkLst>
        <pc:spChg chg="add del mod ord">
          <ac:chgData name="Monika Seleg" userId="504c659f9abe6959" providerId="LiveId" clId="{37B3785A-F114-4A82-B6BA-EEDADC372203}" dt="2023-01-05T02:04:28.435" v="891" actId="27636"/>
          <ac:spMkLst>
            <pc:docMk/>
            <pc:sldMk cId="1333227596" sldId="263"/>
            <ac:spMk id="3" creationId="{D6CB60A3-5ED8-8960-7348-0004B2680D86}"/>
          </ac:spMkLst>
        </pc:spChg>
        <pc:spChg chg="add del">
          <ac:chgData name="Monika Seleg" userId="504c659f9abe6959" providerId="LiveId" clId="{37B3785A-F114-4A82-B6BA-EEDADC372203}" dt="2023-01-03T02:34:15.009" v="472" actId="26606"/>
          <ac:spMkLst>
            <pc:docMk/>
            <pc:sldMk cId="1333227596" sldId="263"/>
            <ac:spMk id="12" creationId="{C44B17FE-2E14-47B6-B5A8-4363DE76952D}"/>
          </ac:spMkLst>
        </pc:spChg>
        <pc:spChg chg="add del mod ord">
          <ac:chgData name="Monika Seleg" userId="504c659f9abe6959" providerId="LiveId" clId="{37B3785A-F114-4A82-B6BA-EEDADC372203}" dt="2023-01-03T02:34:15.009" v="472" actId="26606"/>
          <ac:spMkLst>
            <pc:docMk/>
            <pc:sldMk cId="1333227596" sldId="263"/>
            <ac:spMk id="13" creationId="{D6CB60A3-5ED8-8960-7348-0004B2680D86}"/>
          </ac:spMkLst>
        </pc:spChg>
        <pc:spChg chg="add del">
          <ac:chgData name="Monika Seleg" userId="504c659f9abe6959" providerId="LiveId" clId="{37B3785A-F114-4A82-B6BA-EEDADC372203}" dt="2023-01-03T02:34:15.009" v="472" actId="26606"/>
          <ac:spMkLst>
            <pc:docMk/>
            <pc:sldMk cId="1333227596" sldId="263"/>
            <ac:spMk id="14" creationId="{14E53280-E6EB-47D2-B0BB-78B772DC4B90}"/>
          </ac:spMkLst>
        </pc:spChg>
        <pc:spChg chg="add del">
          <ac:chgData name="Monika Seleg" userId="504c659f9abe6959" providerId="LiveId" clId="{37B3785A-F114-4A82-B6BA-EEDADC372203}" dt="2023-01-03T04:22:18.742" v="522" actId="26606"/>
          <ac:spMkLst>
            <pc:docMk/>
            <pc:sldMk cId="1333227596" sldId="263"/>
            <ac:spMk id="15" creationId="{75992D15-28AF-4556-BC89-A7F67910E69F}"/>
          </ac:spMkLst>
        </pc:spChg>
        <pc:spChg chg="add del">
          <ac:chgData name="Monika Seleg" userId="504c659f9abe6959" providerId="LiveId" clId="{37B3785A-F114-4A82-B6BA-EEDADC372203}" dt="2023-01-03T02:34:15.009" v="472" actId="26606"/>
          <ac:spMkLst>
            <pc:docMk/>
            <pc:sldMk cId="1333227596" sldId="263"/>
            <ac:spMk id="16" creationId="{E44C4738-31FA-4AA4-9D3A-9B0F0B1F5FBC}"/>
          </ac:spMkLst>
        </pc:spChg>
        <pc:spChg chg="add del">
          <ac:chgData name="Monika Seleg" userId="504c659f9abe6959" providerId="LiveId" clId="{37B3785A-F114-4A82-B6BA-EEDADC372203}" dt="2023-01-03T02:34:15.009" v="472" actId="26606"/>
          <ac:spMkLst>
            <pc:docMk/>
            <pc:sldMk cId="1333227596" sldId="263"/>
            <ac:spMk id="18" creationId="{809F3F69-CB9E-4C14-8F9B-7565980C8770}"/>
          </ac:spMkLst>
        </pc:spChg>
        <pc:spChg chg="add del">
          <ac:chgData name="Monika Seleg" userId="504c659f9abe6959" providerId="LiveId" clId="{37B3785A-F114-4A82-B6BA-EEDADC372203}" dt="2023-01-03T04:22:18.742" v="522" actId="26606"/>
          <ac:spMkLst>
            <pc:docMk/>
            <pc:sldMk cId="1333227596" sldId="263"/>
            <ac:spMk id="19" creationId="{187CCEC0-145B-4141-B732-88009F63F7B1}"/>
          </ac:spMkLst>
        </pc:spChg>
        <pc:spChg chg="add del">
          <ac:chgData name="Monika Seleg" userId="504c659f9abe6959" providerId="LiveId" clId="{37B3785A-F114-4A82-B6BA-EEDADC372203}" dt="2023-01-03T02:33:43.426" v="464" actId="26606"/>
          <ac:spMkLst>
            <pc:docMk/>
            <pc:sldMk cId="1333227596" sldId="263"/>
            <ac:spMk id="27" creationId="{137A7007-7D83-4AE3-975A-47541754DCC9}"/>
          </ac:spMkLst>
        </pc:spChg>
        <pc:spChg chg="add">
          <ac:chgData name="Monika Seleg" userId="504c659f9abe6959" providerId="LiveId" clId="{37B3785A-F114-4A82-B6BA-EEDADC372203}" dt="2023-01-03T04:22:18.806" v="523" actId="26606"/>
          <ac:spMkLst>
            <pc:docMk/>
            <pc:sldMk cId="1333227596" sldId="263"/>
            <ac:spMk id="30" creationId="{C62D59CF-0661-4DA4-9108-37ED0AF3544D}"/>
          </ac:spMkLst>
        </pc:spChg>
        <pc:spChg chg="add del">
          <ac:chgData name="Monika Seleg" userId="504c659f9abe6959" providerId="LiveId" clId="{37B3785A-F114-4A82-B6BA-EEDADC372203}" dt="2023-01-03T02:33:43.426" v="464" actId="26606"/>
          <ac:spMkLst>
            <pc:docMk/>
            <pc:sldMk cId="1333227596" sldId="263"/>
            <ac:spMk id="31" creationId="{CC7E87CD-7B26-403F-96C6-AA099E65955A}"/>
          </ac:spMkLst>
        </pc:spChg>
        <pc:spChg chg="add del">
          <ac:chgData name="Monika Seleg" userId="504c659f9abe6959" providerId="LiveId" clId="{37B3785A-F114-4A82-B6BA-EEDADC372203}" dt="2023-01-03T02:33:46.816" v="466" actId="26606"/>
          <ac:spMkLst>
            <pc:docMk/>
            <pc:sldMk cId="1333227596" sldId="263"/>
            <ac:spMk id="38" creationId="{9F199BD9-9CC4-4B0F-9620-74BCAFC9F731}"/>
          </ac:spMkLst>
        </pc:spChg>
        <pc:grpChg chg="add del">
          <ac:chgData name="Monika Seleg" userId="504c659f9abe6959" providerId="LiveId" clId="{37B3785A-F114-4A82-B6BA-EEDADC372203}" dt="2023-01-03T02:33:46.816" v="466" actId="26606"/>
          <ac:grpSpMkLst>
            <pc:docMk/>
            <pc:sldMk cId="1333227596" sldId="263"/>
            <ac:grpSpMk id="39" creationId="{5F79AD72-D7F9-447F-8319-0CD06D3937FE}"/>
          </ac:grpSpMkLst>
        </pc:grpChg>
        <pc:graphicFrameChg chg="add del mod">
          <ac:chgData name="Monika Seleg" userId="504c659f9abe6959" providerId="LiveId" clId="{37B3785A-F114-4A82-B6BA-EEDADC372203}" dt="2023-01-05T01:59:02.970" v="837"/>
          <ac:graphicFrameMkLst>
            <pc:docMk/>
            <pc:sldMk cId="1333227596" sldId="263"/>
            <ac:graphicFrameMk id="2" creationId="{B9D15EC6-A6DD-ADAD-1DEB-D63E52962BF8}"/>
          </ac:graphicFrameMkLst>
        </pc:graphicFrameChg>
        <pc:graphicFrameChg chg="add del mod">
          <ac:chgData name="Monika Seleg" userId="504c659f9abe6959" providerId="LiveId" clId="{37B3785A-F114-4A82-B6BA-EEDADC372203}" dt="2023-01-05T01:59:29.004" v="839" actId="478"/>
          <ac:graphicFrameMkLst>
            <pc:docMk/>
            <pc:sldMk cId="1333227596" sldId="263"/>
            <ac:graphicFrameMk id="4" creationId="{A03D0C7C-77B9-FCAC-BE3C-1308212DF439}"/>
          </ac:graphicFrameMkLst>
        </pc:graphicFrameChg>
        <pc:graphicFrameChg chg="add del">
          <ac:chgData name="Monika Seleg" userId="504c659f9abe6959" providerId="LiveId" clId="{37B3785A-F114-4A82-B6BA-EEDADC372203}" dt="2023-01-03T02:29:26.897" v="458" actId="26606"/>
          <ac:graphicFrameMkLst>
            <pc:docMk/>
            <pc:sldMk cId="1333227596" sldId="263"/>
            <ac:graphicFrameMk id="5" creationId="{C9749BE3-FC57-7281-D0DE-89F4D36AA6E6}"/>
          </ac:graphicFrameMkLst>
        </pc:graphicFrameChg>
        <pc:picChg chg="add del mod">
          <ac:chgData name="Monika Seleg" userId="504c659f9abe6959" providerId="LiveId" clId="{37B3785A-F114-4A82-B6BA-EEDADC372203}" dt="2023-01-03T02:28:57.033" v="456" actId="478"/>
          <ac:picMkLst>
            <pc:docMk/>
            <pc:sldMk cId="1333227596" sldId="263"/>
            <ac:picMk id="2" creationId="{5BD53E26-1DDB-E366-E238-9E0EDDAF1540}"/>
          </ac:picMkLst>
        </pc:picChg>
        <pc:picChg chg="add del mod">
          <ac:chgData name="Monika Seleg" userId="504c659f9abe6959" providerId="LiveId" clId="{37B3785A-F114-4A82-B6BA-EEDADC372203}" dt="2023-01-03T02:34:10.815" v="471"/>
          <ac:picMkLst>
            <pc:docMk/>
            <pc:sldMk cId="1333227596" sldId="263"/>
            <ac:picMk id="4" creationId="{AC08C8F4-504D-7EFD-5347-EAD300B1B32F}"/>
          </ac:picMkLst>
        </pc:picChg>
        <pc:picChg chg="add mod">
          <ac:chgData name="Monika Seleg" userId="504c659f9abe6959" providerId="LiveId" clId="{37B3785A-F114-4A82-B6BA-EEDADC372203}" dt="2023-01-03T04:22:18.806" v="523" actId="26606"/>
          <ac:picMkLst>
            <pc:docMk/>
            <pc:sldMk cId="1333227596" sldId="263"/>
            <ac:picMk id="6" creationId="{1FA29B3B-8A51-8A7B-C078-84DA38C3C18E}"/>
          </ac:picMkLst>
        </pc:picChg>
        <pc:picChg chg="add del">
          <ac:chgData name="Monika Seleg" userId="504c659f9abe6959" providerId="LiveId" clId="{37B3785A-F114-4A82-B6BA-EEDADC372203}" dt="2023-01-03T02:34:15.009" v="472" actId="26606"/>
          <ac:picMkLst>
            <pc:docMk/>
            <pc:sldMk cId="1333227596" sldId="263"/>
            <ac:picMk id="8" creationId="{9A639AC4-B296-4F3F-8080-626154D70EAF}"/>
          </ac:picMkLst>
        </pc:picChg>
        <pc:picChg chg="add del">
          <ac:chgData name="Monika Seleg" userId="504c659f9abe6959" providerId="LiveId" clId="{37B3785A-F114-4A82-B6BA-EEDADC372203}" dt="2023-01-03T02:29:26.897" v="458" actId="26606"/>
          <ac:picMkLst>
            <pc:docMk/>
            <pc:sldMk cId="1333227596" sldId="263"/>
            <ac:picMk id="9" creationId="{ACA3A120-0D38-4457-B6F7-901F4C541C64}"/>
          </ac:picMkLst>
        </pc:picChg>
        <pc:picChg chg="add del">
          <ac:chgData name="Monika Seleg" userId="504c659f9abe6959" providerId="LiveId" clId="{37B3785A-F114-4A82-B6BA-EEDADC372203}" dt="2023-01-03T04:22:18.742" v="522" actId="26606"/>
          <ac:picMkLst>
            <pc:docMk/>
            <pc:sldMk cId="1333227596" sldId="263"/>
            <ac:picMk id="17" creationId="{9D87824D-0C70-41B3-97E0-830727C65BDF}"/>
          </ac:picMkLst>
        </pc:picChg>
        <pc:picChg chg="add del">
          <ac:chgData name="Monika Seleg" userId="504c659f9abe6959" providerId="LiveId" clId="{37B3785A-F114-4A82-B6BA-EEDADC372203}" dt="2023-01-03T04:22:18.742" v="522" actId="26606"/>
          <ac:picMkLst>
            <pc:docMk/>
            <pc:sldMk cId="1333227596" sldId="263"/>
            <ac:picMk id="20" creationId="{3ACE0436-0037-4A46-9C44-2EB95BF308B0}"/>
          </ac:picMkLst>
        </pc:picChg>
        <pc:picChg chg="add del">
          <ac:chgData name="Monika Seleg" userId="504c659f9abe6959" providerId="LiveId" clId="{37B3785A-F114-4A82-B6BA-EEDADC372203}" dt="2023-01-03T02:33:43.426" v="464" actId="26606"/>
          <ac:picMkLst>
            <pc:docMk/>
            <pc:sldMk cId="1333227596" sldId="263"/>
            <ac:picMk id="23" creationId="{3ACE0436-0037-4A46-9C44-2EB95BF308B0}"/>
          </ac:picMkLst>
        </pc:picChg>
        <pc:picChg chg="add">
          <ac:chgData name="Monika Seleg" userId="504c659f9abe6959" providerId="LiveId" clId="{37B3785A-F114-4A82-B6BA-EEDADC372203}" dt="2023-01-03T04:22:18.806" v="523" actId="26606"/>
          <ac:picMkLst>
            <pc:docMk/>
            <pc:sldMk cId="1333227596" sldId="263"/>
            <ac:picMk id="24" creationId="{B8CC2EF2-10A6-4461-BA41-3697D04FD1C0}"/>
          </ac:picMkLst>
        </pc:picChg>
        <pc:picChg chg="add">
          <ac:chgData name="Monika Seleg" userId="504c659f9abe6959" providerId="LiveId" clId="{37B3785A-F114-4A82-B6BA-EEDADC372203}" dt="2023-01-03T04:22:18.806" v="523" actId="26606"/>
          <ac:picMkLst>
            <pc:docMk/>
            <pc:sldMk cId="1333227596" sldId="263"/>
            <ac:picMk id="28" creationId="{474C425D-4511-4FBA-9D17-44D9FDD45040}"/>
          </ac:picMkLst>
        </pc:picChg>
        <pc:picChg chg="add del">
          <ac:chgData name="Monika Seleg" userId="504c659f9abe6959" providerId="LiveId" clId="{37B3785A-F114-4A82-B6BA-EEDADC372203}" dt="2023-01-03T02:33:43.426" v="464" actId="26606"/>
          <ac:picMkLst>
            <pc:docMk/>
            <pc:sldMk cId="1333227596" sldId="263"/>
            <ac:picMk id="29" creationId="{0A1F49B3-5C1C-4EAB-BC69-FD6307F61E44}"/>
          </ac:picMkLst>
        </pc:picChg>
        <pc:picChg chg="add del">
          <ac:chgData name="Monika Seleg" userId="504c659f9abe6959" providerId="LiveId" clId="{37B3785A-F114-4A82-B6BA-EEDADC372203}" dt="2023-01-03T02:33:46.816" v="466" actId="26606"/>
          <ac:picMkLst>
            <pc:docMk/>
            <pc:sldMk cId="1333227596" sldId="263"/>
            <ac:picMk id="36" creationId="{3ACE0436-0037-4A46-9C44-2EB95BF308B0}"/>
          </ac:picMkLst>
        </pc:picChg>
        <pc:picChg chg="add del">
          <ac:chgData name="Monika Seleg" userId="504c659f9abe6959" providerId="LiveId" clId="{37B3785A-F114-4A82-B6BA-EEDADC372203}" dt="2023-01-03T02:34:05.556" v="468" actId="26606"/>
          <ac:picMkLst>
            <pc:docMk/>
            <pc:sldMk cId="1333227596" sldId="263"/>
            <ac:picMk id="43" creationId="{B8CC2EF2-10A6-4461-BA41-3697D04FD1C0}"/>
          </ac:picMkLst>
        </pc:picChg>
        <pc:picChg chg="add del mod">
          <ac:chgData name="Monika Seleg" userId="504c659f9abe6959" providerId="LiveId" clId="{37B3785A-F114-4A82-B6BA-EEDADC372203}" dt="2023-01-05T01:59:02.970" v="837"/>
          <ac:picMkLst>
            <pc:docMk/>
            <pc:sldMk cId="1333227596" sldId="263"/>
            <ac:picMk id="1025" creationId="{F5AEF322-197D-C124-0088-A47AD4D70E6B}"/>
          </ac:picMkLst>
        </pc:picChg>
        <pc:picChg chg="add del mod">
          <ac:chgData name="Monika Seleg" userId="504c659f9abe6959" providerId="LiveId" clId="{37B3785A-F114-4A82-B6BA-EEDADC372203}" dt="2023-01-05T01:59:29.004" v="839" actId="478"/>
          <ac:picMkLst>
            <pc:docMk/>
            <pc:sldMk cId="1333227596" sldId="263"/>
            <ac:picMk id="1026" creationId="{1EBA0537-6731-4311-6799-2D7389B52066}"/>
          </ac:picMkLst>
        </pc:picChg>
        <pc:cxnChg chg="add del">
          <ac:chgData name="Monika Seleg" userId="504c659f9abe6959" providerId="LiveId" clId="{37B3785A-F114-4A82-B6BA-EEDADC372203}" dt="2023-01-03T02:34:15.009" v="472" actId="26606"/>
          <ac:cxnSpMkLst>
            <pc:docMk/>
            <pc:sldMk cId="1333227596" sldId="263"/>
            <ac:cxnSpMk id="10" creationId="{172F4560-9994-45CF-A1D6-E83E1A530F5A}"/>
          </ac:cxnSpMkLst>
        </pc:cxnChg>
        <pc:cxnChg chg="add del">
          <ac:chgData name="Monika Seleg" userId="504c659f9abe6959" providerId="LiveId" clId="{37B3785A-F114-4A82-B6BA-EEDADC372203}" dt="2023-01-03T02:29:26.897" v="458" actId="26606"/>
          <ac:cxnSpMkLst>
            <pc:docMk/>
            <pc:sldMk cId="1333227596" sldId="263"/>
            <ac:cxnSpMk id="11" creationId="{CE79DCFD-34F3-40E5-8915-C486655DBB0C}"/>
          </ac:cxnSpMkLst>
        </pc:cxnChg>
        <pc:cxnChg chg="add del">
          <ac:chgData name="Monika Seleg" userId="504c659f9abe6959" providerId="LiveId" clId="{37B3785A-F114-4A82-B6BA-EEDADC372203}" dt="2023-01-03T04:22:18.742" v="522" actId="26606"/>
          <ac:cxnSpMkLst>
            <pc:docMk/>
            <pc:sldMk cId="1333227596" sldId="263"/>
            <ac:cxnSpMk id="21" creationId="{E370EA99-3255-45B2-A6FB-899DBE4116E7}"/>
          </ac:cxnSpMkLst>
        </pc:cxnChg>
        <pc:cxnChg chg="add del">
          <ac:chgData name="Monika Seleg" userId="504c659f9abe6959" providerId="LiveId" clId="{37B3785A-F114-4A82-B6BA-EEDADC372203}" dt="2023-01-03T04:22:18.742" v="522" actId="26606"/>
          <ac:cxnSpMkLst>
            <pc:docMk/>
            <pc:sldMk cId="1333227596" sldId="263"/>
            <ac:cxnSpMk id="22" creationId="{05E6FF9D-6599-42FC-BD0E-BAA1B1997DEE}"/>
          </ac:cxnSpMkLst>
        </pc:cxnChg>
        <pc:cxnChg chg="add del">
          <ac:chgData name="Monika Seleg" userId="504c659f9abe6959" providerId="LiveId" clId="{37B3785A-F114-4A82-B6BA-EEDADC372203}" dt="2023-01-03T02:33:43.426" v="464" actId="26606"/>
          <ac:cxnSpMkLst>
            <pc:docMk/>
            <pc:sldMk cId="1333227596" sldId="263"/>
            <ac:cxnSpMk id="25" creationId="{05E6FF9D-6599-42FC-BD0E-BAA1B1997DEE}"/>
          </ac:cxnSpMkLst>
        </pc:cxnChg>
        <pc:cxnChg chg="add">
          <ac:chgData name="Monika Seleg" userId="504c659f9abe6959" providerId="LiveId" clId="{37B3785A-F114-4A82-B6BA-EEDADC372203}" dt="2023-01-03T04:22:18.806" v="523" actId="26606"/>
          <ac:cxnSpMkLst>
            <pc:docMk/>
            <pc:sldMk cId="1333227596" sldId="263"/>
            <ac:cxnSpMk id="26" creationId="{EF0C637C-DE70-432E-88A0-528B247D3E48}"/>
          </ac:cxnSpMkLst>
        </pc:cxnChg>
        <pc:cxnChg chg="add">
          <ac:chgData name="Monika Seleg" userId="504c659f9abe6959" providerId="LiveId" clId="{37B3785A-F114-4A82-B6BA-EEDADC372203}" dt="2023-01-03T04:22:18.806" v="523" actId="26606"/>
          <ac:cxnSpMkLst>
            <pc:docMk/>
            <pc:sldMk cId="1333227596" sldId="263"/>
            <ac:cxnSpMk id="32" creationId="{EDB90FA1-A5EF-4362-B300-E55B1B14B660}"/>
          </ac:cxnSpMkLst>
        </pc:cxnChg>
        <pc:cxnChg chg="add del">
          <ac:chgData name="Monika Seleg" userId="504c659f9abe6959" providerId="LiveId" clId="{37B3785A-F114-4A82-B6BA-EEDADC372203}" dt="2023-01-03T02:33:43.426" v="464" actId="26606"/>
          <ac:cxnSpMkLst>
            <pc:docMk/>
            <pc:sldMk cId="1333227596" sldId="263"/>
            <ac:cxnSpMk id="33" creationId="{2CF57504-A682-4C65-BF06-DBFF9C7358D1}"/>
          </ac:cxnSpMkLst>
        </pc:cxnChg>
        <pc:cxnChg chg="add del">
          <ac:chgData name="Monika Seleg" userId="504c659f9abe6959" providerId="LiveId" clId="{37B3785A-F114-4A82-B6BA-EEDADC372203}" dt="2023-01-03T02:33:46.816" v="466" actId="26606"/>
          <ac:cxnSpMkLst>
            <pc:docMk/>
            <pc:sldMk cId="1333227596" sldId="263"/>
            <ac:cxnSpMk id="35" creationId="{10747161-D3DE-4C9A-B2B1-642EF728570F}"/>
          </ac:cxnSpMkLst>
        </pc:cxnChg>
        <pc:cxnChg chg="add del">
          <ac:chgData name="Monika Seleg" userId="504c659f9abe6959" providerId="LiveId" clId="{37B3785A-F114-4A82-B6BA-EEDADC372203}" dt="2023-01-03T02:33:46.816" v="466" actId="26606"/>
          <ac:cxnSpMkLst>
            <pc:docMk/>
            <pc:sldMk cId="1333227596" sldId="263"/>
            <ac:cxnSpMk id="37" creationId="{05E6FF9D-6599-42FC-BD0E-BAA1B1997DEE}"/>
          </ac:cxnSpMkLst>
        </pc:cxnChg>
        <pc:cxnChg chg="add del">
          <ac:chgData name="Monika Seleg" userId="504c659f9abe6959" providerId="LiveId" clId="{37B3785A-F114-4A82-B6BA-EEDADC372203}" dt="2023-01-03T02:34:05.556" v="468" actId="26606"/>
          <ac:cxnSpMkLst>
            <pc:docMk/>
            <pc:sldMk cId="1333227596" sldId="263"/>
            <ac:cxnSpMk id="44" creationId="{EF0C637C-DE70-432E-88A0-528B247D3E48}"/>
          </ac:cxnSpMkLst>
        </pc:cxnChg>
      </pc:sldChg>
      <pc:sldChg chg="delSp del mod">
        <pc:chgData name="Monika Seleg" userId="504c659f9abe6959" providerId="LiveId" clId="{37B3785A-F114-4A82-B6BA-EEDADC372203}" dt="2023-01-02T23:46:18.008" v="107" actId="2696"/>
        <pc:sldMkLst>
          <pc:docMk/>
          <pc:sldMk cId="3472621107" sldId="264"/>
        </pc:sldMkLst>
        <pc:picChg chg="del">
          <ac:chgData name="Monika Seleg" userId="504c659f9abe6959" providerId="LiveId" clId="{37B3785A-F114-4A82-B6BA-EEDADC372203}" dt="2023-01-02T23:43:23.980" v="82" actId="21"/>
          <ac:picMkLst>
            <pc:docMk/>
            <pc:sldMk cId="3472621107" sldId="264"/>
            <ac:picMk id="3" creationId="{F083EEAF-2CFC-9B07-D283-0C992A1D1298}"/>
          </ac:picMkLst>
        </pc:picChg>
      </pc:sldChg>
      <pc:sldChg chg="addSp modSp new mod setBg">
        <pc:chgData name="Monika Seleg" userId="504c659f9abe6959" providerId="LiveId" clId="{37B3785A-F114-4A82-B6BA-EEDADC372203}" dt="2023-01-02T23:51:20.507" v="125" actId="20577"/>
        <pc:sldMkLst>
          <pc:docMk/>
          <pc:sldMk cId="3392237440" sldId="265"/>
        </pc:sldMkLst>
        <pc:spChg chg="add mod ord">
          <ac:chgData name="Monika Seleg" userId="504c659f9abe6959" providerId="LiveId" clId="{37B3785A-F114-4A82-B6BA-EEDADC372203}" dt="2023-01-02T23:51:20.507" v="125" actId="20577"/>
          <ac:spMkLst>
            <pc:docMk/>
            <pc:sldMk cId="3392237440" sldId="265"/>
            <ac:spMk id="3" creationId="{D9596B3A-32EA-74DC-2E87-6E493B868159}"/>
          </ac:spMkLst>
        </pc:spChg>
        <pc:spChg chg="add">
          <ac:chgData name="Monika Seleg" userId="504c659f9abe6959" providerId="LiveId" clId="{37B3785A-F114-4A82-B6BA-EEDADC372203}" dt="2023-01-02T23:44:13.032" v="96" actId="26606"/>
          <ac:spMkLst>
            <pc:docMk/>
            <pc:sldMk cId="3392237440" sldId="265"/>
            <ac:spMk id="14" creationId="{83839E7A-689C-4CA5-A68A-E0411EE1C20D}"/>
          </ac:spMkLst>
        </pc:spChg>
        <pc:spChg chg="add">
          <ac:chgData name="Monika Seleg" userId="504c659f9abe6959" providerId="LiveId" clId="{37B3785A-F114-4A82-B6BA-EEDADC372203}" dt="2023-01-02T23:44:13.032" v="96" actId="26606"/>
          <ac:spMkLst>
            <pc:docMk/>
            <pc:sldMk cId="3392237440" sldId="265"/>
            <ac:spMk id="18" creationId="{D5EF7590-8C93-4B7D-B9AC-C8CAA178C603}"/>
          </ac:spMkLst>
        </pc:spChg>
        <pc:spChg chg="add">
          <ac:chgData name="Monika Seleg" userId="504c659f9abe6959" providerId="LiveId" clId="{37B3785A-F114-4A82-B6BA-EEDADC372203}" dt="2023-01-02T23:44:13.032" v="96" actId="26606"/>
          <ac:spMkLst>
            <pc:docMk/>
            <pc:sldMk cId="3392237440" sldId="265"/>
            <ac:spMk id="20" creationId="{EA5B8A0A-C523-4EBA-9AAF-25322A6C44FE}"/>
          </ac:spMkLst>
        </pc:spChg>
        <pc:spChg chg="add">
          <ac:chgData name="Monika Seleg" userId="504c659f9abe6959" providerId="LiveId" clId="{37B3785A-F114-4A82-B6BA-EEDADC372203}" dt="2023-01-02T23:44:13.032" v="96" actId="26606"/>
          <ac:spMkLst>
            <pc:docMk/>
            <pc:sldMk cId="3392237440" sldId="265"/>
            <ac:spMk id="22" creationId="{A4FE6E94-4ACD-4EDD-B2D7-B254423DB359}"/>
          </ac:spMkLst>
        </pc:spChg>
        <pc:spChg chg="add">
          <ac:chgData name="Monika Seleg" userId="504c659f9abe6959" providerId="LiveId" clId="{37B3785A-F114-4A82-B6BA-EEDADC372203}" dt="2023-01-02T23:44:13.032" v="96" actId="26606"/>
          <ac:spMkLst>
            <pc:docMk/>
            <pc:sldMk cId="3392237440" sldId="265"/>
            <ac:spMk id="26" creationId="{03A7D34D-3A84-4D50-8827-A7540BD69144}"/>
          </ac:spMkLst>
        </pc:spChg>
        <pc:spChg chg="add">
          <ac:chgData name="Monika Seleg" userId="504c659f9abe6959" providerId="LiveId" clId="{37B3785A-F114-4A82-B6BA-EEDADC372203}" dt="2023-01-02T23:44:13.032" v="96" actId="26606"/>
          <ac:spMkLst>
            <pc:docMk/>
            <pc:sldMk cId="3392237440" sldId="265"/>
            <ac:spMk id="28" creationId="{D4C13883-EA0D-4245-A268-283B104FC979}"/>
          </ac:spMkLst>
        </pc:spChg>
        <pc:picChg chg="add mod ord">
          <ac:chgData name="Monika Seleg" userId="504c659f9abe6959" providerId="LiveId" clId="{37B3785A-F114-4A82-B6BA-EEDADC372203}" dt="2023-01-02T23:45:41.470" v="106" actId="1076"/>
          <ac:picMkLst>
            <pc:docMk/>
            <pc:sldMk cId="3392237440" sldId="265"/>
            <ac:picMk id="4" creationId="{87CA8D9E-AB5D-0B06-7F79-E55312A4D501}"/>
          </ac:picMkLst>
        </pc:picChg>
        <pc:picChg chg="add mod">
          <ac:chgData name="Monika Seleg" userId="504c659f9abe6959" providerId="LiveId" clId="{37B3785A-F114-4A82-B6BA-EEDADC372203}" dt="2023-01-02T23:45:40.019" v="105" actId="1076"/>
          <ac:picMkLst>
            <pc:docMk/>
            <pc:sldMk cId="3392237440" sldId="265"/>
            <ac:picMk id="5" creationId="{1ABB8DA5-0C66-AA6E-510B-73A73D5C9719}"/>
          </ac:picMkLst>
        </pc:picChg>
        <pc:picChg chg="add">
          <ac:chgData name="Monika Seleg" userId="504c659f9abe6959" providerId="LiveId" clId="{37B3785A-F114-4A82-B6BA-EEDADC372203}" dt="2023-01-02T23:44:13.032" v="96" actId="26606"/>
          <ac:picMkLst>
            <pc:docMk/>
            <pc:sldMk cId="3392237440" sldId="265"/>
            <ac:picMk id="10" creationId="{1077036D-33E0-49FA-AAEB-0840151D6500}"/>
          </ac:picMkLst>
        </pc:picChg>
        <pc:picChg chg="add">
          <ac:chgData name="Monika Seleg" userId="504c659f9abe6959" providerId="LiveId" clId="{37B3785A-F114-4A82-B6BA-EEDADC372203}" dt="2023-01-02T23:44:13.032" v="96" actId="26606"/>
          <ac:picMkLst>
            <pc:docMk/>
            <pc:sldMk cId="3392237440" sldId="265"/>
            <ac:picMk id="16" creationId="{EAE2F672-A392-4F2B-8613-A054BF4EBB05}"/>
          </ac:picMkLst>
        </pc:picChg>
        <pc:cxnChg chg="add">
          <ac:chgData name="Monika Seleg" userId="504c659f9abe6959" providerId="LiveId" clId="{37B3785A-F114-4A82-B6BA-EEDADC372203}" dt="2023-01-02T23:44:13.032" v="96" actId="26606"/>
          <ac:cxnSpMkLst>
            <pc:docMk/>
            <pc:sldMk cId="3392237440" sldId="265"/>
            <ac:cxnSpMk id="12" creationId="{67AFB7AC-1DF6-420C-A4A0-CC34D2D0F4DB}"/>
          </ac:cxnSpMkLst>
        </pc:cxnChg>
        <pc:cxnChg chg="add">
          <ac:chgData name="Monika Seleg" userId="504c659f9abe6959" providerId="LiveId" clId="{37B3785A-F114-4A82-B6BA-EEDADC372203}" dt="2023-01-02T23:44:13.032" v="96" actId="26606"/>
          <ac:cxnSpMkLst>
            <pc:docMk/>
            <pc:sldMk cId="3392237440" sldId="265"/>
            <ac:cxnSpMk id="24" creationId="{655D95D8-8BEB-4A8A-853F-D448FC5F12ED}"/>
          </ac:cxnSpMkLst>
        </pc:cxnChg>
      </pc:sldChg>
      <pc:sldChg chg="addSp modSp new del mod">
        <pc:chgData name="Monika Seleg" userId="504c659f9abe6959" providerId="LiveId" clId="{37B3785A-F114-4A82-B6BA-EEDADC372203}" dt="2023-01-03T00:07:29.297" v="141" actId="2696"/>
        <pc:sldMkLst>
          <pc:docMk/>
          <pc:sldMk cId="88339592" sldId="266"/>
        </pc:sldMkLst>
        <pc:spChg chg="add mod">
          <ac:chgData name="Monika Seleg" userId="504c659f9abe6959" providerId="LiveId" clId="{37B3785A-F114-4A82-B6BA-EEDADC372203}" dt="2023-01-03T00:03:26.669" v="140" actId="14100"/>
          <ac:spMkLst>
            <pc:docMk/>
            <pc:sldMk cId="88339592" sldId="266"/>
            <ac:spMk id="3" creationId="{811B1252-C287-A056-382B-459AF05BBE42}"/>
          </ac:spMkLst>
        </pc:spChg>
      </pc:sldChg>
      <pc:sldChg chg="addSp delSp modSp new mod">
        <pc:chgData name="Monika Seleg" userId="504c659f9abe6959" providerId="LiveId" clId="{37B3785A-F114-4A82-B6BA-EEDADC372203}" dt="2023-01-05T01:36:55.604" v="835" actId="113"/>
        <pc:sldMkLst>
          <pc:docMk/>
          <pc:sldMk cId="1560392846" sldId="266"/>
        </pc:sldMkLst>
        <pc:spChg chg="add del">
          <ac:chgData name="Monika Seleg" userId="504c659f9abe6959" providerId="LiveId" clId="{37B3785A-F114-4A82-B6BA-EEDADC372203}" dt="2023-01-05T00:27:46.206" v="754" actId="22"/>
          <ac:spMkLst>
            <pc:docMk/>
            <pc:sldMk cId="1560392846" sldId="266"/>
            <ac:spMk id="3" creationId="{763F4D60-535D-13E0-08EE-FE85020AD524}"/>
          </ac:spMkLst>
        </pc:spChg>
        <pc:spChg chg="add mod">
          <ac:chgData name="Monika Seleg" userId="504c659f9abe6959" providerId="LiveId" clId="{37B3785A-F114-4A82-B6BA-EEDADC372203}" dt="2023-01-05T01:36:55.604" v="835" actId="113"/>
          <ac:spMkLst>
            <pc:docMk/>
            <pc:sldMk cId="1560392846" sldId="266"/>
            <ac:spMk id="5" creationId="{96F5B541-0C62-AF96-2ED8-FF44471B2F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F63AF-2B18-4A84-96B9-4D70990991B1}" type="datetimeFigureOut">
              <a:rPr lang="en-US" smtClean="0"/>
              <a:t>2/24/2023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DB6B-1B30-4F6F-89D9-865ADF015D56}" type="slidenum">
              <a:rPr lang="en-US" smtClean="0"/>
              <a:t>‹#›</a:t>
            </a:fld>
            <a:endParaRPr lang="en-US"/>
          </a:p>
        </p:txBody>
      </p:sp>
    </p:spTree>
    <p:extLst>
      <p:ext uri="{BB962C8B-B14F-4D97-AF65-F5344CB8AC3E}">
        <p14:creationId xmlns:p14="http://schemas.microsoft.com/office/powerpoint/2010/main" val="30540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4FADB6B-1B30-4F6F-89D9-865ADF015D56}" type="slidenum">
              <a:rPr lang="en-US" smtClean="0"/>
              <a:t>6</a:t>
            </a:fld>
            <a:endParaRPr lang="en-US"/>
          </a:p>
        </p:txBody>
      </p:sp>
    </p:spTree>
    <p:extLst>
      <p:ext uri="{BB962C8B-B14F-4D97-AF65-F5344CB8AC3E}">
        <p14:creationId xmlns:p14="http://schemas.microsoft.com/office/powerpoint/2010/main" val="92615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B5D81E4-2B8A-4F61-AFC1-9D2055D24B7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10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171EE23-8A4A-4B85-BB03-7771DB2D645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289515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96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84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314747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72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08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303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26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345680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171EE23-8A4A-4B85-BB03-7771DB2D645B}"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D81E4-2B8A-4F61-AFC1-9D2055D24B7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67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171EE23-8A4A-4B85-BB03-7771DB2D645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9786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171EE23-8A4A-4B85-BB03-7771DB2D645B}"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D81E4-2B8A-4F61-AFC1-9D2055D24B7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04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171EE23-8A4A-4B85-BB03-7771DB2D645B}"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D81E4-2B8A-4F61-AFC1-9D2055D24B7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1EE23-8A4A-4B85-BB03-7771DB2D645B}"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28762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171EE23-8A4A-4B85-BB03-7771DB2D645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D81E4-2B8A-4F61-AFC1-9D2055D24B7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7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171EE23-8A4A-4B85-BB03-7771DB2D645B}"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D81E4-2B8A-4F61-AFC1-9D2055D24B73}" type="slidenum">
              <a:rPr lang="en-US" smtClean="0"/>
              <a:t>‹#›</a:t>
            </a:fld>
            <a:endParaRPr lang="en-US"/>
          </a:p>
        </p:txBody>
      </p:sp>
    </p:spTree>
    <p:extLst>
      <p:ext uri="{BB962C8B-B14F-4D97-AF65-F5344CB8AC3E}">
        <p14:creationId xmlns:p14="http://schemas.microsoft.com/office/powerpoint/2010/main" val="354148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71EE23-8A4A-4B85-BB03-7771DB2D645B}" type="datetimeFigureOut">
              <a:rPr lang="en-US" smtClean="0"/>
              <a:t>2/24/2023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D81E4-2B8A-4F61-AFC1-9D2055D24B73}" type="slidenum">
              <a:rPr lang="en-US" smtClean="0"/>
              <a:t>‹#›</a:t>
            </a:fld>
            <a:endParaRPr lang="en-US"/>
          </a:p>
        </p:txBody>
      </p:sp>
    </p:spTree>
    <p:extLst>
      <p:ext uri="{BB962C8B-B14F-4D97-AF65-F5344CB8AC3E}">
        <p14:creationId xmlns:p14="http://schemas.microsoft.com/office/powerpoint/2010/main" val="2855133766"/>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emokykla.lt/upload/EMOKYKLA/BP/2022-03-10/derinami/Antrosios%20u%C5%BEsienio%20kalbos%20BP%20projektas_2022-05-30.pdf" TargetMode="External"/><Relationship Id="rId2" Type="http://schemas.openxmlformats.org/officeDocument/2006/relationships/hyperlink" Target="https://www.emokykla.lt/bendrasis/bendrosios-programos/atnaujintos-bendrosios-programo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occitanie-canope.canoprof.fr/eleve/numerique-differenciation/le-numerique-au-service-des-ebep/"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lepole.education/ecole-a-la-maison/62-eleves-besoins-educatifs-particuliers?start=1"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emokykla.lt/bendrasis/bendrosios-programos/atnaujintos-bendrosios-programo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llanshere.com/ru/q/chto-takoe-plan-uroka-i-pochemu-uchitelyu-vazhno-ego-podgotovit-138056" TargetMode="External"/><Relationship Id="rId13" Type="http://schemas.openxmlformats.org/officeDocument/2006/relationships/hyperlink" Target="http://platea.pntic.mec.es/cvera/hotpot/dejeunerdumatin.htm" TargetMode="External"/><Relationship Id="rId3" Type="http://schemas.openxmlformats.org/officeDocument/2006/relationships/hyperlink" Target="https://www.emokykla.lt/upload/EMOKYKLA/BP/2022-10-10/PATVIRTINTA_Aurelija/19_U%C5%BEsienio_kalbos_antrosios%2BBP%2B2022-09-30.pdf" TargetMode="External"/><Relationship Id="rId7" Type="http://schemas.openxmlformats.org/officeDocument/2006/relationships/hyperlink" Target="https://pdfprof.com/PDF_Doc_Telecharger_Gratuits.php?q=-25PDF33772-les+etapes+de+la+preparation+d%27une+lecon" TargetMode="External"/><Relationship Id="rId12" Type="http://schemas.openxmlformats.org/officeDocument/2006/relationships/hyperlink" Target="http" TargetMode="External"/><Relationship Id="rId2" Type="http://schemas.openxmlformats.org/officeDocument/2006/relationships/hyperlink" Target="https://www.emokykla.lt/bendrasis/bendrosios-programos/atnaujintos-bendrosios-programos" TargetMode="External"/><Relationship Id="rId1" Type="http://schemas.openxmlformats.org/officeDocument/2006/relationships/slideLayout" Target="../slideLayouts/slideLayout7.xml"/><Relationship Id="rId6" Type="http://schemas.openxmlformats.org/officeDocument/2006/relationships/hyperlink" Target="https" TargetMode="External"/><Relationship Id="rId11" Type="http://schemas.openxmlformats.org/officeDocument/2006/relationships/hyperlink" Target="https://lepetitscribe.com/2018/02/24/dejeuner-du-matin-fle/" TargetMode="External"/><Relationship Id="rId5" Type="http://schemas.openxmlformats.org/officeDocument/2006/relationships/hyperlink" Target="https://www.bienenseigner.com/comment-commencer-une-seance-denseignement/" TargetMode="External"/><Relationship Id="rId10" Type="http://schemas.openxmlformats.org/officeDocument/2006/relationships/hyperlink" Target="https://ticsenfle.blogspot.com/2014/06/activites-pour-travailler-le-poeme.html" TargetMode="External"/><Relationship Id="rId4" Type="http://schemas.openxmlformats.org/officeDocument/2006/relationships/hyperlink" Target="https://www.emokykla.lt/upload/EMOKYKLA/BP/2022-03-10/derinami/Antrosios%20u%C5%BEsienio%20kalbos%20BP%20projektas_2022-05-30.pdf" TargetMode="External"/><Relationship Id="rId9" Type="http://schemas.openxmlformats.org/officeDocument/2006/relationships/hyperlink" Target="https://apfvalblog.blogspot.com/2017/10/activites-autour-de-jacques-prevert-3.html" TargetMode="External"/><Relationship Id="rId14" Type="http://schemas.openxmlformats.org/officeDocument/2006/relationships/hyperlink" Target="https://ngk29.ru/data/f11d0a44c049cb949449b4e68d19765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F6532-3F0C-B945-1D5A-E264BC4E651C}"/>
              </a:ext>
            </a:extLst>
          </p:cNvPr>
          <p:cNvPicPr>
            <a:picLocks noChangeAspect="1"/>
          </p:cNvPicPr>
          <p:nvPr/>
        </p:nvPicPr>
        <p:blipFill rotWithShape="1">
          <a:blip r:embed="rId3"/>
          <a:srcRect t="32131" b="11619"/>
          <a:stretch/>
        </p:blipFill>
        <p:spPr>
          <a:xfrm>
            <a:off x="97221" y="108941"/>
            <a:ext cx="11877502" cy="6607732"/>
          </a:xfrm>
          <a:prstGeom prst="rect">
            <a:avLst/>
          </a:prstGeom>
        </p:spPr>
      </p:pic>
      <p:grpSp>
        <p:nvGrpSpPr>
          <p:cNvPr id="9" name="Group 8">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0"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4">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2"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Заголовок 1">
            <a:extLst>
              <a:ext uri="{FF2B5EF4-FFF2-40B4-BE49-F238E27FC236}">
                <a16:creationId xmlns:a16="http://schemas.microsoft.com/office/drawing/2014/main" id="{CA283628-1ECB-75D2-0D21-BF4D1CC5BCE8}"/>
              </a:ext>
            </a:extLst>
          </p:cNvPr>
          <p:cNvSpPr>
            <a:spLocks noGrp="1"/>
          </p:cNvSpPr>
          <p:nvPr>
            <p:ph type="ctrTitle"/>
          </p:nvPr>
        </p:nvSpPr>
        <p:spPr>
          <a:xfrm>
            <a:off x="2692398" y="1871131"/>
            <a:ext cx="6981321" cy="3380805"/>
          </a:xfrm>
        </p:spPr>
        <p:txBody>
          <a:bodyPr>
            <a:normAutofit/>
          </a:bodyPr>
          <a:lstStyle/>
          <a:p>
            <a:pPr>
              <a:lnSpc>
                <a:spcPct val="90000"/>
              </a:lnSpc>
            </a:pPr>
            <a:br>
              <a:rPr lang="en-US" sz="3400" dirty="0"/>
            </a:br>
            <a:br>
              <a:rPr lang="en-US" sz="3400" dirty="0"/>
            </a:br>
            <a:r>
              <a:rPr lang="en-US" sz="3400" b="1" dirty="0"/>
              <a:t>Un plan de le</a:t>
            </a:r>
            <a:r>
              <a:rPr lang="fr-FR" sz="3400" b="1" dirty="0" err="1"/>
              <a:t>çon</a:t>
            </a:r>
            <a:br>
              <a:rPr lang="lt-LT" sz="3400" b="1" dirty="0"/>
            </a:br>
            <a:br>
              <a:rPr lang="lt-LT" sz="3400" b="1" dirty="0"/>
            </a:br>
            <a:br>
              <a:rPr lang="lt-LT" sz="3400" b="1" dirty="0"/>
            </a:br>
            <a:br>
              <a:rPr lang="lt-LT" sz="3400" b="1" dirty="0"/>
            </a:br>
            <a:endParaRPr lang="lt-LT" sz="2800" b="1" dirty="0"/>
          </a:p>
        </p:txBody>
      </p:sp>
      <p:cxnSp>
        <p:nvCxnSpPr>
          <p:cNvPr id="17" name="Straight Connector 16">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7AD414A7-B1F5-7B39-E4B6-C4E329D7FCD0}"/>
              </a:ext>
            </a:extLst>
          </p:cNvPr>
          <p:cNvPicPr>
            <a:picLocks noChangeAspect="1"/>
          </p:cNvPicPr>
          <p:nvPr/>
        </p:nvPicPr>
        <p:blipFill>
          <a:blip r:embed="rId5"/>
          <a:stretch>
            <a:fillRect/>
          </a:stretch>
        </p:blipFill>
        <p:spPr>
          <a:xfrm>
            <a:off x="281381" y="5960658"/>
            <a:ext cx="1030313" cy="591363"/>
          </a:xfrm>
          <a:prstGeom prst="rect">
            <a:avLst/>
          </a:prstGeom>
        </p:spPr>
      </p:pic>
      <p:pic>
        <p:nvPicPr>
          <p:cNvPr id="5" name="Picture 4">
            <a:extLst>
              <a:ext uri="{FF2B5EF4-FFF2-40B4-BE49-F238E27FC236}">
                <a16:creationId xmlns:a16="http://schemas.microsoft.com/office/drawing/2014/main" id="{92F23D74-F7F2-7CFD-A1D8-4FE12361E6BB}"/>
              </a:ext>
            </a:extLst>
          </p:cNvPr>
          <p:cNvPicPr>
            <a:picLocks noChangeAspect="1"/>
          </p:cNvPicPr>
          <p:nvPr/>
        </p:nvPicPr>
        <p:blipFill>
          <a:blip r:embed="rId6"/>
          <a:stretch>
            <a:fillRect/>
          </a:stretch>
        </p:blipFill>
        <p:spPr>
          <a:xfrm>
            <a:off x="193028" y="5042112"/>
            <a:ext cx="1335140" cy="512108"/>
          </a:xfrm>
          <a:prstGeom prst="rect">
            <a:avLst/>
          </a:prstGeom>
        </p:spPr>
      </p:pic>
      <p:sp>
        <p:nvSpPr>
          <p:cNvPr id="7" name="TextBox 6">
            <a:extLst>
              <a:ext uri="{FF2B5EF4-FFF2-40B4-BE49-F238E27FC236}">
                <a16:creationId xmlns:a16="http://schemas.microsoft.com/office/drawing/2014/main" id="{70649D8E-7DA6-21A4-FD5C-E5C49E7C9004}"/>
              </a:ext>
            </a:extLst>
          </p:cNvPr>
          <p:cNvSpPr txBox="1"/>
          <p:nvPr/>
        </p:nvSpPr>
        <p:spPr>
          <a:xfrm>
            <a:off x="97221" y="141327"/>
            <a:ext cx="6105524" cy="830997"/>
          </a:xfrm>
          <a:prstGeom prst="rect">
            <a:avLst/>
          </a:prstGeom>
          <a:noFill/>
        </p:spPr>
        <p:txBody>
          <a:bodyPr wrap="square">
            <a:spAutoFit/>
          </a:bodyPr>
          <a:lstStyle/>
          <a:p>
            <a:r>
              <a:rPr lang="lt-LT" sz="1600" dirty="0"/>
              <a:t>„Aukštųjų  mokyklų  tinklo  optimizavimas  ir  studijų  kokybės  gerinimas Šiaulių  universitetąprijungiant prie Vilniaus universiteto“ Nr. 09.3.1-ESFA-V-738-03-0001.Projektas finansuojamas iš Europos socialinio fondo.</a:t>
            </a:r>
          </a:p>
        </p:txBody>
      </p:sp>
      <p:sp>
        <p:nvSpPr>
          <p:cNvPr id="19" name="TextBox 18">
            <a:extLst>
              <a:ext uri="{FF2B5EF4-FFF2-40B4-BE49-F238E27FC236}">
                <a16:creationId xmlns:a16="http://schemas.microsoft.com/office/drawing/2014/main" id="{F51A127E-9166-ED11-7298-E544B8BB6405}"/>
              </a:ext>
            </a:extLst>
          </p:cNvPr>
          <p:cNvSpPr txBox="1"/>
          <p:nvPr/>
        </p:nvSpPr>
        <p:spPr>
          <a:xfrm>
            <a:off x="8010125" y="5005590"/>
            <a:ext cx="6096000" cy="369332"/>
          </a:xfrm>
          <a:prstGeom prst="rect">
            <a:avLst/>
          </a:prstGeom>
          <a:noFill/>
        </p:spPr>
        <p:txBody>
          <a:bodyPr wrap="square">
            <a:spAutoFit/>
          </a:bodyPr>
          <a:lstStyle/>
          <a:p>
            <a:r>
              <a:rPr lang="lt-LT" b="1" dirty="0"/>
              <a:t>Monika Šeleg</a:t>
            </a:r>
          </a:p>
        </p:txBody>
      </p:sp>
    </p:spTree>
    <p:extLst>
      <p:ext uri="{BB962C8B-B14F-4D97-AF65-F5344CB8AC3E}">
        <p14:creationId xmlns:p14="http://schemas.microsoft.com/office/powerpoint/2010/main" val="33369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0FA72D-52B7-D343-E8FF-35197C2C0F48}"/>
              </a:ext>
            </a:extLst>
          </p:cNvPr>
          <p:cNvSpPr txBox="1"/>
          <p:nvPr/>
        </p:nvSpPr>
        <p:spPr>
          <a:xfrm>
            <a:off x="890752" y="553673"/>
            <a:ext cx="10657490" cy="5708935"/>
          </a:xfrm>
          <a:prstGeom prst="rect">
            <a:avLst/>
          </a:prstGeom>
          <a:noFill/>
        </p:spPr>
        <p:txBody>
          <a:bodyPr wrap="square">
            <a:spAutoFit/>
          </a:bodyPr>
          <a:lstStyle/>
          <a:p>
            <a:pPr marL="0" marR="0" algn="just">
              <a:lnSpc>
                <a:spcPct val="115000"/>
              </a:lnSpc>
              <a:spcBef>
                <a:spcPts val="0"/>
              </a:spcBef>
              <a:spcAft>
                <a:spcPts val="10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La leçon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La leçon est la principale forme d'organisation de l'éducation – limité dans le temps et l’espace, le processus éducatif au cours duquel </a:t>
            </a:r>
            <a:r>
              <a:rPr lang="fr-FR" sz="11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le programme*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est réalisé, le but de la leçon est atteint et les tâches prévues sont réalisées. Pendant la leçon, les élèves sont enseignés, éduqués sous la direction d'un enseignant, donc la leçon est une forme d'éducation.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lt-LT" sz="1100" b="1" dirty="0">
                <a:latin typeface="Times New Roman" panose="02020603050405020304" pitchFamily="18" charset="0"/>
                <a:ea typeface="Calibri" panose="020F0502020204030204" pitchFamily="34" charset="0"/>
                <a:cs typeface="Times New Roman" panose="02020603050405020304" pitchFamily="18" charset="0"/>
              </a:rPr>
              <a:t>Un</a:t>
            </a: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 plan de</a:t>
            </a:r>
            <a:r>
              <a:rPr lang="lt-LT"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cours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1100" dirty="0">
                <a:effectLst/>
                <a:latin typeface="Times New Roman" panose="02020603050405020304" pitchFamily="18" charset="0"/>
                <a:ea typeface="Calibri" panose="020F0502020204030204" pitchFamily="34" charset="0"/>
                <a:cs typeface="Times New Roman" panose="02020603050405020304" pitchFamily="18" charset="0"/>
              </a:rPr>
              <a:t>La vision des activités éducatives pendant la leçon est un plan. Il s'agit d'un matériel méthodologique préparé par l'enseignant, qui envisage le déroulement du processus éducatif de cours, les mesures et les conditions. </a:t>
            </a:r>
          </a:p>
          <a:p>
            <a:r>
              <a:rPr lang="fr-FR" sz="1100" dirty="0">
                <a:solidFill>
                  <a:srgbClr val="000000"/>
                </a:solidFill>
                <a:latin typeface="Times New Roman" panose="02020603050405020304" pitchFamily="18" charset="0"/>
                <a:cs typeface="Times New Roman" panose="02020603050405020304" pitchFamily="18" charset="0"/>
              </a:rPr>
              <a:t>Un plan de cours réussi aborde et intègre trois éléments clés:</a:t>
            </a:r>
          </a:p>
          <a:p>
            <a:pPr>
              <a:buFont typeface="Arial" panose="020B0604020202020204" pitchFamily="34" charset="0"/>
              <a:buChar char="•"/>
            </a:pPr>
            <a:r>
              <a:rPr lang="fr-FR" sz="1100" dirty="0">
                <a:solidFill>
                  <a:srgbClr val="000000"/>
                </a:solidFill>
                <a:latin typeface="Times New Roman" panose="02020603050405020304" pitchFamily="18" charset="0"/>
                <a:cs typeface="Times New Roman" panose="02020603050405020304" pitchFamily="18" charset="0"/>
              </a:rPr>
              <a:t> Objectifs d’apprentissage.</a:t>
            </a:r>
          </a:p>
          <a:p>
            <a:pPr>
              <a:buFont typeface="Arial" panose="020B0604020202020204" pitchFamily="34" charset="0"/>
              <a:buChar char="•"/>
            </a:pPr>
            <a:r>
              <a:rPr lang="fr-FR" sz="1100" dirty="0">
                <a:solidFill>
                  <a:srgbClr val="000000"/>
                </a:solidFill>
                <a:latin typeface="Times New Roman" panose="02020603050405020304" pitchFamily="18" charset="0"/>
                <a:cs typeface="Times New Roman" panose="02020603050405020304" pitchFamily="18" charset="0"/>
              </a:rPr>
              <a:t> Activités d’apprentissage.</a:t>
            </a:r>
          </a:p>
          <a:p>
            <a:pPr>
              <a:buFont typeface="Arial" panose="020B0604020202020204" pitchFamily="34" charset="0"/>
              <a:buChar char="•"/>
            </a:pPr>
            <a:r>
              <a:rPr lang="fr-FR" sz="1100" dirty="0">
                <a:solidFill>
                  <a:srgbClr val="000000"/>
                </a:solidFill>
                <a:latin typeface="Times New Roman" panose="02020603050405020304" pitchFamily="18" charset="0"/>
                <a:cs typeface="Times New Roman" panose="02020603050405020304" pitchFamily="18" charset="0"/>
              </a:rPr>
              <a:t> Évaluation pour vérifier la compréhension des élèves.</a:t>
            </a:r>
          </a:p>
          <a:p>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La tâche de l’enseignant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Une bonne leçon c’est une leçon bien planifiée où l’enseignant prévoie de différents scénarios du cours destinés aux élèves à besoin éducatifs différents et/ou particuliers (</a:t>
            </a:r>
            <a:r>
              <a:rPr lang="fr-FR" sz="1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EBEP**).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En lituanien SUP.</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 Les plans bien préparés sont une condition préalable à une leçon réussie</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r>
              <a:rPr lang="fr-FR"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marL="0" marR="0" algn="just">
              <a:lnSpc>
                <a:spcPct val="115000"/>
              </a:lnSpc>
              <a:spcBef>
                <a:spcPts val="0"/>
              </a:spcBef>
              <a:spcAft>
                <a:spcPts val="1000"/>
              </a:spcAft>
            </a:pPr>
            <a:r>
              <a:rPr lang="fr-FR" sz="11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La définition des objectifs : </a:t>
            </a:r>
          </a:p>
          <a:p>
            <a:pPr algn="just">
              <a:lnSpc>
                <a:spcPct val="115000"/>
              </a:lnSpc>
              <a:spcAft>
                <a:spcPts val="1000"/>
              </a:spcAft>
            </a:pPr>
            <a:r>
              <a:rPr lang="fr-FR" sz="1100" dirty="0">
                <a:latin typeface="Times New Roman" panose="02020603050405020304" pitchFamily="18" charset="0"/>
                <a:cs typeface="Times New Roman" panose="02020603050405020304" pitchFamily="18" charset="0"/>
              </a:rPr>
              <a:t>C’est la partie la plus importante. Pour éviter de se tromper, il faut bien différencier les différents types de </a:t>
            </a:r>
            <a:r>
              <a:rPr lang="fr-FR" sz="1100" b="1" dirty="0">
                <a:solidFill>
                  <a:srgbClr val="0070C0"/>
                </a:solidFill>
                <a:latin typeface="Times New Roman" panose="02020603050405020304" pitchFamily="18" charset="0"/>
                <a:cs typeface="Times New Roman" panose="02020603050405020304" pitchFamily="18" charset="0"/>
                <a:hlinkClick r:id="rId3"/>
              </a:rPr>
              <a:t>compétences***</a:t>
            </a:r>
            <a:r>
              <a:rPr lang="fr-FR" sz="1100" b="1" dirty="0">
                <a:latin typeface="Times New Roman" panose="02020603050405020304" pitchFamily="18" charset="0"/>
                <a:cs typeface="Times New Roman" panose="02020603050405020304" pitchFamily="18" charset="0"/>
                <a:hlinkClick r:id="rId3"/>
              </a:rPr>
              <a:t> </a:t>
            </a:r>
            <a:r>
              <a:rPr lang="fr-FR" sz="1100" dirty="0">
                <a:latin typeface="Times New Roman" panose="02020603050405020304" pitchFamily="18" charset="0"/>
                <a:cs typeface="Times New Roman" panose="02020603050405020304" pitchFamily="18" charset="0"/>
              </a:rPr>
              <a:t>et connaissances que vous souhaitez faire acquérir à vos élèves. </a:t>
            </a:r>
            <a:r>
              <a:rPr lang="fr-FR" sz="1100" dirty="0">
                <a:latin typeface="Times New Roman" panose="02020603050405020304" pitchFamily="18" charset="0"/>
                <a:ea typeface="Calibri" panose="020F0502020204030204" pitchFamily="34" charset="0"/>
                <a:cs typeface="Times New Roman" panose="02020603050405020304" pitchFamily="18" charset="0"/>
              </a:rPr>
              <a:t>Chaque fois que vous préparez une leçon, vous devrez non seulement fixer et formuler un but, certains objectifs pédagogiques, mais aussi anticiper comment gérer et diriger la classe pour éviter les préjugés et traiter tous les élèves de la même manière. Offrir également des activités de formation et choisir des méthodes et des technologies d'enseignement / d'apprentissage qui aideraient les élèves à apprendre les matières prévues dans le programme. Aussi, pendant la leçon vous deviendrez responsable non seulement des connaissances et des compétences de chaque élève, mais aussi pour la maturité spirituelle. Bien entendu, le déroulement de la leçon dépend également des aspirations, des souhaits et des attitudes des élèves.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Bien planifier un cours est un art. Les leçons sont comme la science, le carrefour de la méthodologie disciplinaire, de la pédagogie et de la psychologie.</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Pour préparer un cours de français, on a bien sûr des manuels, des guides pédagogiques…mais aussi notre propre créativité ! </a:t>
            </a:r>
            <a:r>
              <a:rPr lang="fr-FR" sz="1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61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F5B541-0C62-AF96-2ED8-FF44471B2F4E}"/>
              </a:ext>
            </a:extLst>
          </p:cNvPr>
          <p:cNvSpPr txBox="1"/>
          <p:nvPr/>
        </p:nvSpPr>
        <p:spPr>
          <a:xfrm>
            <a:off x="1227015" y="442604"/>
            <a:ext cx="9902093" cy="5684057"/>
          </a:xfrm>
          <a:prstGeom prst="rect">
            <a:avLst/>
          </a:prstGeom>
          <a:noFill/>
        </p:spPr>
        <p:txBody>
          <a:bodyPr wrap="square">
            <a:spAutoFit/>
          </a:bodyPr>
          <a:lstStyle/>
          <a:p>
            <a:pPr>
              <a:lnSpc>
                <a:spcPct val="107000"/>
              </a:lnSpc>
              <a:spcAft>
                <a:spcPts val="800"/>
              </a:spcAft>
            </a:pPr>
            <a:endParaRPr lang="lt-LT"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A quoi faut-il penser avant et après le cours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u="sng" dirty="0">
                <a:effectLst/>
                <a:latin typeface="Times New Roman" panose="02020603050405020304" pitchFamily="18" charset="0"/>
                <a:ea typeface="Calibri" panose="020F0502020204030204" pitchFamily="34" charset="0"/>
                <a:cs typeface="Times New Roman" panose="02020603050405020304" pitchFamily="18" charset="0"/>
              </a:rPr>
              <a:t>Avant la leçon, l'enseignant doit analyser:</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Qu'est-ce qui rend la </a:t>
            </a:r>
            <a:r>
              <a:rPr lang="fr-FR"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leçon </a:t>
            </a:r>
            <a:r>
              <a:rPr lang="fr-F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util</a:t>
            </a: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 pour les élèves ayant des besoins, des aptitudes et des capacités d'apprentissage différents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Quelles attitudes, valeurs et compétences les élèves développeront-ils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Quel est </a:t>
            </a:r>
            <a:r>
              <a:rPr lang="fr-FR"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son</a:t>
            </a: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lien avec les expériences et les intérêts personnels des élèves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les connaissances et les compétences antérieures des élèves seront-elles mises à profit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Quelles nouvelles connaissances et compétences disciplinaires les élèves acquerront-ils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Quelles compétences générales seront développées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l'apprentissage actif sera-t-il encouragé?</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les besoins et capacités des élèves seront-ils pris en compte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les commentaires seront-ils fournis pendant l'apprentissage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l'évaluation et l'auto-évaluation seront-elles réalisées par rapport aux objectifs d'apprentissage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u="sng" dirty="0">
                <a:effectLst/>
                <a:latin typeface="Times New Roman" panose="02020603050405020304" pitchFamily="18" charset="0"/>
                <a:ea typeface="Calibri" panose="020F0502020204030204" pitchFamily="34" charset="0"/>
                <a:cs typeface="Times New Roman" panose="02020603050405020304" pitchFamily="18" charset="0"/>
              </a:rPr>
              <a:t>Après la leçon, l'enseignant doit réfléchir en posant les questions suivantes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Qu'avez-vous bien fait dans la leçon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Qu'est-ce qui a échoué ? Pourquoi?</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Qu'est-ce que les élèves ont appris dans la leçon? A partir de quoi peut-on le voir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Quelles questions doivent être </a:t>
            </a:r>
            <a:r>
              <a:rPr lang="fr-FR" sz="1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discut</a:t>
            </a: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ées avec les élèves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Comment les </a:t>
            </a:r>
            <a:r>
              <a:rPr lang="fr-F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formations futurs</a:t>
            </a:r>
            <a:r>
              <a:rPr lang="lt-LT"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seront-elles liées aux résultats de cette leçon ?</a:t>
            </a:r>
            <a:endParaRPr lang="lt-LT"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39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77036D-33E0-49FA-AAEB-0840151D65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67AFB7AC-1DF6-420C-A4A0-CC34D2D0F4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 name="Rectangle 13">
            <a:extLst>
              <a:ext uri="{FF2B5EF4-FFF2-40B4-BE49-F238E27FC236}">
                <a16:creationId xmlns:a16="http://schemas.microsoft.com/office/drawing/2014/main" id="{83839E7A-689C-4CA5-A68A-E0411EE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AE2F672-A392-4F2B-8613-A054BF4EB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D5EF7590-8C93-4B7D-B9AC-C8CAA178C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659376"/>
          </a:xfrm>
          <a:prstGeom prst="rect">
            <a:avLst/>
          </a:prstGeom>
          <a:solidFill>
            <a:schemeClr val="bg2"/>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5B8A0A-C523-4EBA-9AAF-25322A6C4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1254050"/>
            <a:ext cx="2508652" cy="2506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BB8DA5-0C66-AA6E-510B-73A73D5C9719}"/>
              </a:ext>
            </a:extLst>
          </p:cNvPr>
          <p:cNvPicPr>
            <a:picLocks noChangeAspect="1"/>
          </p:cNvPicPr>
          <p:nvPr/>
        </p:nvPicPr>
        <p:blipFill>
          <a:blip r:embed="rId4"/>
          <a:stretch>
            <a:fillRect/>
          </a:stretch>
        </p:blipFill>
        <p:spPr>
          <a:xfrm>
            <a:off x="1393878" y="1407883"/>
            <a:ext cx="2201116" cy="2201116"/>
          </a:xfrm>
          <a:prstGeom prst="rect">
            <a:avLst/>
          </a:prstGeom>
        </p:spPr>
      </p:pic>
      <p:sp>
        <p:nvSpPr>
          <p:cNvPr id="22" name="Rectangle 21">
            <a:extLst>
              <a:ext uri="{FF2B5EF4-FFF2-40B4-BE49-F238E27FC236}">
                <a16:creationId xmlns:a16="http://schemas.microsoft.com/office/drawing/2014/main" id="{A4FE6E94-4ACD-4EDD-B2D7-B254423D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55D95D8-8BEB-4A8A-853F-D448FC5F12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03A7D34D-3A84-4D50-8827-A7540BD69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5"/>
            <a:ext cx="2494212" cy="16740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C13883-EA0D-4245-A268-283B104F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024" y="2917369"/>
            <a:ext cx="1996749" cy="267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CA8D9E-AB5D-0B06-7F79-E55312A4D501}"/>
              </a:ext>
            </a:extLst>
          </p:cNvPr>
          <p:cNvPicPr>
            <a:picLocks noChangeAspect="1"/>
          </p:cNvPicPr>
          <p:nvPr/>
        </p:nvPicPr>
        <p:blipFill>
          <a:blip r:embed="rId5"/>
          <a:stretch>
            <a:fillRect/>
          </a:stretch>
        </p:blipFill>
        <p:spPr>
          <a:xfrm>
            <a:off x="4072560" y="3427070"/>
            <a:ext cx="1686401" cy="1691984"/>
          </a:xfrm>
          <a:prstGeom prst="rect">
            <a:avLst/>
          </a:prstGeom>
        </p:spPr>
      </p:pic>
      <p:sp>
        <p:nvSpPr>
          <p:cNvPr id="3" name="TextBox 2">
            <a:extLst>
              <a:ext uri="{FF2B5EF4-FFF2-40B4-BE49-F238E27FC236}">
                <a16:creationId xmlns:a16="http://schemas.microsoft.com/office/drawing/2014/main" id="{D9596B3A-32EA-74DC-2E87-6E493B868159}"/>
              </a:ext>
            </a:extLst>
          </p:cNvPr>
          <p:cNvSpPr txBox="1"/>
          <p:nvPr/>
        </p:nvSpPr>
        <p:spPr>
          <a:xfrm>
            <a:off x="6412198" y="2556932"/>
            <a:ext cx="4752626" cy="3318936"/>
          </a:xfrm>
          <a:prstGeom prst="rect">
            <a:avLst/>
          </a:prstGeom>
        </p:spPr>
        <p:txBody>
          <a:bodyPr vert="horz" lIns="91440" tIns="45720" rIns="91440" bIns="45720" rtlCol="0" anchor="t">
            <a:normAutofit/>
          </a:bodyPr>
          <a:lstStyle/>
          <a:p>
            <a:pPr marL="0" marR="0" lvl="0" indent="0" fontAlgn="base">
              <a:lnSpc>
                <a:spcPct val="90000"/>
              </a:lnSpc>
              <a:spcBef>
                <a:spcPct val="20000"/>
              </a:spcBef>
              <a:spcAft>
                <a:spcPts val="600"/>
              </a:spcAft>
              <a:buClr>
                <a:schemeClr val="accent1"/>
              </a:buClr>
              <a:buSzPct val="115000"/>
              <a:tabLst/>
              <a:defRPr/>
            </a:pPr>
            <a:r>
              <a:rPr kumimoji="0" lang="en-US" sz="1500" b="1" i="0" u="none" strike="noStrike" spc="0" normalizeH="0" baseline="0" noProof="0" dirty="0">
                <a:ln>
                  <a:noFill/>
                </a:ln>
                <a:solidFill>
                  <a:schemeClr val="tx1">
                    <a:lumMod val="85000"/>
                    <a:lumOff val="15000"/>
                  </a:schemeClr>
                </a:solidFill>
                <a:uLnTx/>
                <a:uFillTx/>
              </a:rPr>
              <a:t>**SUP : Qui </a:t>
            </a:r>
            <a:r>
              <a:rPr kumimoji="0" lang="en-US" sz="1500" b="1" i="0" u="none" strike="noStrike" spc="0" normalizeH="0" baseline="0" noProof="0" dirty="0" err="1">
                <a:ln>
                  <a:noFill/>
                </a:ln>
                <a:solidFill>
                  <a:schemeClr val="tx1">
                    <a:lumMod val="85000"/>
                    <a:lumOff val="15000"/>
                  </a:schemeClr>
                </a:solidFill>
                <a:uLnTx/>
                <a:uFillTx/>
              </a:rPr>
              <a:t>sont</a:t>
            </a:r>
            <a:r>
              <a:rPr kumimoji="0" lang="en-US" sz="1500" b="1" i="0" u="none" strike="noStrike" spc="0" normalizeH="0" baseline="0" noProof="0" dirty="0">
                <a:ln>
                  <a:noFill/>
                </a:ln>
                <a:solidFill>
                  <a:schemeClr val="tx1">
                    <a:lumMod val="85000"/>
                    <a:lumOff val="15000"/>
                  </a:schemeClr>
                </a:solidFill>
                <a:uLnTx/>
                <a:uFillTx/>
              </a:rPr>
              <a:t> les </a:t>
            </a:r>
            <a:r>
              <a:rPr kumimoji="0" lang="en-US" sz="1500" b="1" i="0" u="none" strike="noStrike" spc="0" normalizeH="0" baseline="0" noProof="0" dirty="0" err="1">
                <a:ln>
                  <a:noFill/>
                </a:ln>
                <a:solidFill>
                  <a:schemeClr val="tx1">
                    <a:lumMod val="85000"/>
                    <a:lumOff val="15000"/>
                  </a:schemeClr>
                </a:solidFill>
                <a:uLnTx/>
                <a:uFillTx/>
              </a:rPr>
              <a:t>élèves</a:t>
            </a:r>
            <a:r>
              <a:rPr kumimoji="0" lang="en-US" sz="1500" b="1" i="0" u="none" strike="noStrike" spc="0" normalizeH="0" baseline="0" noProof="0" dirty="0">
                <a:ln>
                  <a:noFill/>
                </a:ln>
                <a:solidFill>
                  <a:schemeClr val="tx1">
                    <a:lumMod val="85000"/>
                    <a:lumOff val="15000"/>
                  </a:schemeClr>
                </a:solidFill>
                <a:uLnTx/>
                <a:uFillTx/>
              </a:rPr>
              <a:t> à </a:t>
            </a:r>
            <a:r>
              <a:rPr kumimoji="0" lang="en-US" sz="1500" b="1" i="0" u="none" strike="noStrike" spc="0" normalizeH="0" baseline="0" noProof="0" dirty="0" err="1">
                <a:ln>
                  <a:noFill/>
                </a:ln>
                <a:solidFill>
                  <a:schemeClr val="tx1">
                    <a:lumMod val="85000"/>
                    <a:lumOff val="15000"/>
                  </a:schemeClr>
                </a:solidFill>
                <a:uLnTx/>
                <a:uFillTx/>
              </a:rPr>
              <a:t>besoins</a:t>
            </a:r>
            <a:r>
              <a:rPr kumimoji="0" lang="en-US" sz="1500" b="1" i="0" u="none" strike="noStrike" spc="0" normalizeH="0" baseline="0" noProof="0" dirty="0">
                <a:ln>
                  <a:noFill/>
                </a:ln>
                <a:solidFill>
                  <a:schemeClr val="tx1">
                    <a:lumMod val="85000"/>
                    <a:lumOff val="15000"/>
                  </a:schemeClr>
                </a:solidFill>
                <a:uLnTx/>
                <a:uFillTx/>
              </a:rPr>
              <a:t> </a:t>
            </a:r>
            <a:r>
              <a:rPr kumimoji="0" lang="en-US" sz="1500" b="1" i="0" u="none" strike="noStrike" spc="0" normalizeH="0" baseline="0" noProof="0" dirty="0" err="1">
                <a:ln>
                  <a:noFill/>
                </a:ln>
                <a:solidFill>
                  <a:schemeClr val="tx1">
                    <a:lumMod val="85000"/>
                    <a:lumOff val="15000"/>
                  </a:schemeClr>
                </a:solidFill>
                <a:uLnTx/>
                <a:uFillTx/>
              </a:rPr>
              <a:t>éducatifs</a:t>
            </a:r>
            <a:r>
              <a:rPr kumimoji="0" lang="en-US" sz="1500" b="1" i="0" u="none" strike="noStrike" spc="0" normalizeH="0" baseline="0" noProof="0" dirty="0">
                <a:ln>
                  <a:noFill/>
                </a:ln>
                <a:solidFill>
                  <a:schemeClr val="tx1">
                    <a:lumMod val="85000"/>
                    <a:lumOff val="15000"/>
                  </a:schemeClr>
                </a:solidFill>
                <a:uLnTx/>
                <a:uFillTx/>
              </a:rPr>
              <a:t> </a:t>
            </a:r>
            <a:r>
              <a:rPr kumimoji="0" lang="en-US" sz="1500" b="1" i="0" u="none" strike="noStrike" spc="0" normalizeH="0" baseline="0" noProof="0" dirty="0" err="1">
                <a:ln>
                  <a:noFill/>
                </a:ln>
                <a:solidFill>
                  <a:schemeClr val="tx1">
                    <a:lumMod val="85000"/>
                    <a:lumOff val="15000"/>
                  </a:schemeClr>
                </a:solidFill>
                <a:uLnTx/>
                <a:uFillTx/>
              </a:rPr>
              <a:t>particuliers</a:t>
            </a:r>
            <a:r>
              <a:rPr kumimoji="0" lang="en-US" sz="1500" b="1" i="0" u="none" strike="noStrike" spc="0" normalizeH="0" baseline="0" noProof="0" dirty="0">
                <a:ln>
                  <a:noFill/>
                </a:ln>
                <a:solidFill>
                  <a:schemeClr val="tx1">
                    <a:lumMod val="85000"/>
                    <a:lumOff val="15000"/>
                  </a:schemeClr>
                </a:solidFill>
                <a:uLnTx/>
                <a:uFillTx/>
              </a:rPr>
              <a:t> (EBEP) ?</a:t>
            </a:r>
            <a:endParaRPr kumimoji="0" lang="en-US" sz="1500" b="0" i="0" u="none"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r>
              <a:rPr kumimoji="0" lang="en-US" sz="1500" b="0" i="0" u="sng" strike="noStrike" spc="0" normalizeH="0" baseline="0" noProof="0" dirty="0">
                <a:ln>
                  <a:noFill/>
                </a:ln>
                <a:solidFill>
                  <a:schemeClr val="tx1">
                    <a:lumMod val="85000"/>
                    <a:lumOff val="15000"/>
                  </a:schemeClr>
                </a:solidFill>
                <a:uLnTx/>
                <a:uFillTx/>
                <a:hlinkClick r:id="rId6"/>
              </a:rPr>
              <a:t>https://lepole.education/ecole-a-la-maison/62-eleves-besoins-educatifs-particuliers?start=1</a:t>
            </a:r>
            <a:r>
              <a:rPr kumimoji="0" lang="en-US" sz="1500" b="0" i="0" u="sng" strike="noStrike" spc="0" normalizeH="0" baseline="0" noProof="0" dirty="0">
                <a:ln>
                  <a:noFill/>
                </a:ln>
                <a:solidFill>
                  <a:schemeClr val="tx1">
                    <a:lumMod val="85000"/>
                    <a:lumOff val="15000"/>
                  </a:schemeClr>
                </a:solidFill>
                <a:uLnTx/>
                <a:uFillTx/>
              </a:rPr>
              <a:t>    </a:t>
            </a:r>
          </a:p>
          <a:p>
            <a:pPr marL="0" marR="0" lvl="0" indent="0" fontAlgn="auto">
              <a:lnSpc>
                <a:spcPct val="90000"/>
              </a:lnSpc>
              <a:spcBef>
                <a:spcPct val="20000"/>
              </a:spcBef>
              <a:spcAft>
                <a:spcPts val="600"/>
              </a:spcAft>
              <a:buClr>
                <a:schemeClr val="accent1"/>
              </a:buClr>
              <a:buSzPct val="115000"/>
              <a:buFont typeface="Arial"/>
              <a:buChar char="•"/>
              <a:tabLst/>
              <a:defRPr/>
            </a:pPr>
            <a:endParaRPr lang="en-US" sz="1500" u="sng" dirty="0">
              <a:solidFill>
                <a:schemeClr val="tx1">
                  <a:lumMod val="85000"/>
                  <a:lumOff val="15000"/>
                </a:schemeClr>
              </a:solidFill>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tabLst/>
              <a:defRPr/>
            </a:pPr>
            <a:endParaRPr kumimoji="0" lang="en-US" sz="1500" b="0" i="0" u="none"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r>
              <a:rPr kumimoji="0" lang="en-US" sz="1500" b="0" i="0" u="sng" strike="noStrike" spc="0" normalizeH="0" baseline="0" noProof="0" dirty="0">
                <a:ln>
                  <a:noFill/>
                </a:ln>
                <a:solidFill>
                  <a:schemeClr val="tx1">
                    <a:lumMod val="85000"/>
                    <a:lumOff val="15000"/>
                  </a:schemeClr>
                </a:solidFill>
                <a:uLnTx/>
                <a:uFillTx/>
                <a:hlinkClick r:id="rId7"/>
              </a:rPr>
              <a:t>https://occitanie-canope.canoprof.fr/eleve/numerique-differenciation/le-numerique-au-service-des-ebep/</a:t>
            </a: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lang="en-US" sz="1500" u="sng" dirty="0">
              <a:solidFill>
                <a:schemeClr val="tx1">
                  <a:lumMod val="85000"/>
                  <a:lumOff val="15000"/>
                </a:schemeClr>
              </a:solidFill>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lang="en-US" sz="1500" u="sng" dirty="0">
              <a:solidFill>
                <a:schemeClr val="tx1">
                  <a:lumMod val="85000"/>
                  <a:lumOff val="15000"/>
                </a:schemeClr>
              </a:solidFill>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lang="en-US" sz="1500" u="sng" dirty="0">
              <a:solidFill>
                <a:schemeClr val="tx1">
                  <a:lumMod val="85000"/>
                  <a:lumOff val="15000"/>
                </a:schemeClr>
              </a:solidFill>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lang="en-US" sz="1500" u="sng" dirty="0">
              <a:solidFill>
                <a:schemeClr val="tx1">
                  <a:lumMod val="85000"/>
                  <a:lumOff val="15000"/>
                </a:schemeClr>
              </a:solidFill>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sng" strike="noStrike" spc="0" normalizeH="0" baseline="0" noProof="0" dirty="0">
              <a:ln>
                <a:noFill/>
              </a:ln>
              <a:solidFill>
                <a:schemeClr val="tx1">
                  <a:lumMod val="85000"/>
                  <a:lumOff val="15000"/>
                </a:schemeClr>
              </a:solidFill>
              <a:uLnTx/>
              <a:uFillTx/>
            </a:endParaRPr>
          </a:p>
          <a:p>
            <a:pPr marL="0" marR="0" lvl="0" indent="0" fontAlgn="auto">
              <a:lnSpc>
                <a:spcPct val="90000"/>
              </a:lnSpc>
              <a:spcBef>
                <a:spcPct val="20000"/>
              </a:spcBef>
              <a:spcAft>
                <a:spcPts val="600"/>
              </a:spcAft>
              <a:buClr>
                <a:schemeClr val="accent1"/>
              </a:buClr>
              <a:buSzPct val="115000"/>
              <a:buFont typeface="Arial"/>
              <a:buChar char="•"/>
              <a:tabLst/>
              <a:defRPr/>
            </a:pPr>
            <a:endParaRPr kumimoji="0" lang="en-US" sz="1500" b="0" i="0" u="none" strike="noStrike" spc="0" normalizeH="0" baseline="0" noProof="0" dirty="0">
              <a:ln>
                <a:noFill/>
              </a:ln>
              <a:solidFill>
                <a:schemeClr val="tx1">
                  <a:lumMod val="85000"/>
                  <a:lumOff val="15000"/>
                </a:schemeClr>
              </a:solidFill>
              <a:uLnTx/>
              <a:uFillTx/>
            </a:endParaRPr>
          </a:p>
        </p:txBody>
      </p:sp>
    </p:spTree>
    <p:extLst>
      <p:ext uri="{BB962C8B-B14F-4D97-AF65-F5344CB8AC3E}">
        <p14:creationId xmlns:p14="http://schemas.microsoft.com/office/powerpoint/2010/main" val="33922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4C8A9C14-B81F-4ABA-AF45-4C94F9427E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6" name="Straight Connector 15">
            <a:extLst>
              <a:ext uri="{FF2B5EF4-FFF2-40B4-BE49-F238E27FC236}">
                <a16:creationId xmlns:a16="http://schemas.microsoft.com/office/drawing/2014/main" id="{2144CCF4-CC56-408E-8884-15972C826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72E2B47D-4951-7E1A-851D-9A2C696DCD4A}"/>
              </a:ext>
            </a:extLst>
          </p:cNvPr>
          <p:cNvSpPr txBox="1"/>
          <p:nvPr/>
        </p:nvSpPr>
        <p:spPr>
          <a:xfrm>
            <a:off x="1295401" y="1987936"/>
            <a:ext cx="3660057" cy="3382094"/>
          </a:xfrm>
          <a:prstGeom prst="rect">
            <a:avLst/>
          </a:prstGeom>
        </p:spPr>
        <p:txBody>
          <a:bodyPr vert="horz" lIns="91440" tIns="45720" rIns="91440" bIns="45720" rtlCol="0" anchor="t">
            <a:normAutofit/>
          </a:bodyPr>
          <a:lstStyle/>
          <a:p>
            <a:pPr marL="0" marR="0" algn="ctr">
              <a:spcBef>
                <a:spcPct val="20000"/>
              </a:spcBef>
              <a:spcAft>
                <a:spcPts val="600"/>
              </a:spcAft>
              <a:buClr>
                <a:schemeClr val="accent1"/>
              </a:buClr>
              <a:buSzPct val="115000"/>
            </a:pPr>
            <a:r>
              <a:rPr lang="en-US" sz="1600" dirty="0">
                <a:solidFill>
                  <a:schemeClr val="tx1">
                    <a:lumMod val="85000"/>
                    <a:lumOff val="15000"/>
                  </a:schemeClr>
                </a:solidFill>
              </a:rPr>
              <a:t> </a:t>
            </a:r>
          </a:p>
          <a:p>
            <a:pPr marL="0" marR="0" algn="ctr">
              <a:spcBef>
                <a:spcPct val="20000"/>
              </a:spcBef>
              <a:spcAft>
                <a:spcPts val="600"/>
              </a:spcAft>
              <a:buClr>
                <a:schemeClr val="accent1"/>
              </a:buClr>
              <a:buSzPct val="115000"/>
            </a:pPr>
            <a:endParaRPr lang="lt-LT" sz="1600" dirty="0">
              <a:solidFill>
                <a:schemeClr val="tx1">
                  <a:lumMod val="85000"/>
                  <a:lumOff val="15000"/>
                </a:schemeClr>
              </a:solidFill>
            </a:endParaRPr>
          </a:p>
          <a:p>
            <a:pPr marL="0" marR="0" algn="ctr">
              <a:spcBef>
                <a:spcPct val="20000"/>
              </a:spcBef>
              <a:spcAft>
                <a:spcPts val="600"/>
              </a:spcAft>
              <a:buClr>
                <a:schemeClr val="accent1"/>
              </a:buClr>
              <a:buSzPct val="115000"/>
            </a:pPr>
            <a:r>
              <a:rPr lang="en-US" sz="2800" dirty="0">
                <a:solidFill>
                  <a:schemeClr val="tx1">
                    <a:lumMod val="85000"/>
                    <a:lumOff val="15000"/>
                  </a:schemeClr>
                </a:solidFill>
              </a:rPr>
              <a:t>Les plans bien </a:t>
            </a:r>
            <a:r>
              <a:rPr lang="en-US" sz="2800" dirty="0" err="1">
                <a:solidFill>
                  <a:schemeClr val="tx1">
                    <a:lumMod val="85000"/>
                    <a:lumOff val="15000"/>
                  </a:schemeClr>
                </a:solidFill>
              </a:rPr>
              <a:t>préparés</a:t>
            </a:r>
            <a:r>
              <a:rPr lang="en-US" sz="2800" dirty="0">
                <a:solidFill>
                  <a:schemeClr val="tx1">
                    <a:lumMod val="85000"/>
                    <a:lumOff val="15000"/>
                  </a:schemeClr>
                </a:solidFill>
              </a:rPr>
              <a:t> </a:t>
            </a:r>
            <a:r>
              <a:rPr lang="en-US" sz="2800" dirty="0" err="1">
                <a:solidFill>
                  <a:schemeClr val="tx1">
                    <a:lumMod val="85000"/>
                    <a:lumOff val="15000"/>
                  </a:schemeClr>
                </a:solidFill>
              </a:rPr>
              <a:t>sont</a:t>
            </a:r>
            <a:r>
              <a:rPr lang="en-US" sz="2800" dirty="0">
                <a:solidFill>
                  <a:schemeClr val="tx1">
                    <a:lumMod val="85000"/>
                    <a:lumOff val="15000"/>
                  </a:schemeClr>
                </a:solidFill>
              </a:rPr>
              <a:t> </a:t>
            </a:r>
            <a:r>
              <a:rPr lang="en-US" sz="2800" dirty="0" err="1">
                <a:solidFill>
                  <a:schemeClr val="tx1">
                    <a:lumMod val="85000"/>
                    <a:lumOff val="15000"/>
                  </a:schemeClr>
                </a:solidFill>
              </a:rPr>
              <a:t>une</a:t>
            </a:r>
            <a:r>
              <a:rPr lang="en-US" sz="2800" dirty="0">
                <a:solidFill>
                  <a:schemeClr val="tx1">
                    <a:lumMod val="85000"/>
                    <a:lumOff val="15000"/>
                  </a:schemeClr>
                </a:solidFill>
              </a:rPr>
              <a:t> condition </a:t>
            </a:r>
            <a:r>
              <a:rPr lang="en-US" sz="2800" dirty="0" err="1">
                <a:solidFill>
                  <a:schemeClr val="tx1">
                    <a:lumMod val="85000"/>
                    <a:lumOff val="15000"/>
                  </a:schemeClr>
                </a:solidFill>
              </a:rPr>
              <a:t>préalable</a:t>
            </a:r>
            <a:r>
              <a:rPr lang="en-US" sz="2800" dirty="0">
                <a:solidFill>
                  <a:schemeClr val="tx1">
                    <a:lumMod val="85000"/>
                    <a:lumOff val="15000"/>
                  </a:schemeClr>
                </a:solidFill>
              </a:rPr>
              <a:t> à </a:t>
            </a:r>
            <a:r>
              <a:rPr lang="en-US" sz="2800" dirty="0" err="1">
                <a:solidFill>
                  <a:schemeClr val="tx1">
                    <a:lumMod val="85000"/>
                    <a:lumOff val="15000"/>
                  </a:schemeClr>
                </a:solidFill>
              </a:rPr>
              <a:t>une</a:t>
            </a:r>
            <a:r>
              <a:rPr lang="en-US" sz="2800" dirty="0">
                <a:solidFill>
                  <a:schemeClr val="tx1">
                    <a:lumMod val="85000"/>
                    <a:lumOff val="15000"/>
                  </a:schemeClr>
                </a:solidFill>
              </a:rPr>
              <a:t> </a:t>
            </a:r>
            <a:r>
              <a:rPr lang="en-US" sz="2800" dirty="0" err="1">
                <a:solidFill>
                  <a:schemeClr val="tx1">
                    <a:lumMod val="85000"/>
                    <a:lumOff val="15000"/>
                  </a:schemeClr>
                </a:solidFill>
              </a:rPr>
              <a:t>leçon</a:t>
            </a:r>
            <a:r>
              <a:rPr lang="en-US" sz="2800" dirty="0">
                <a:solidFill>
                  <a:schemeClr val="tx1">
                    <a:lumMod val="85000"/>
                    <a:lumOff val="15000"/>
                  </a:schemeClr>
                </a:solidFill>
              </a:rPr>
              <a:t> </a:t>
            </a:r>
            <a:r>
              <a:rPr lang="en-US" sz="2800" dirty="0" err="1">
                <a:solidFill>
                  <a:schemeClr val="tx1">
                    <a:lumMod val="85000"/>
                    <a:lumOff val="15000"/>
                  </a:schemeClr>
                </a:solidFill>
              </a:rPr>
              <a:t>réussie</a:t>
            </a:r>
            <a:r>
              <a:rPr lang="en-US" sz="2800" dirty="0">
                <a:solidFill>
                  <a:schemeClr val="tx1">
                    <a:lumMod val="85000"/>
                    <a:lumOff val="15000"/>
                  </a:schemeClr>
                </a:solidFill>
              </a:rPr>
              <a:t>!</a:t>
            </a:r>
          </a:p>
        </p:txBody>
      </p:sp>
      <p:pic>
        <p:nvPicPr>
          <p:cNvPr id="2" name="Picture 1">
            <a:extLst>
              <a:ext uri="{FF2B5EF4-FFF2-40B4-BE49-F238E27FC236}">
                <a16:creationId xmlns:a16="http://schemas.microsoft.com/office/drawing/2014/main" id="{249B8033-CFBD-9083-A5D1-76BC7E611166}"/>
              </a:ext>
            </a:extLst>
          </p:cNvPr>
          <p:cNvPicPr>
            <a:picLocks noChangeAspect="1"/>
          </p:cNvPicPr>
          <p:nvPr/>
        </p:nvPicPr>
        <p:blipFill>
          <a:blip r:embed="rId4"/>
          <a:stretch>
            <a:fillRect/>
          </a:stretch>
        </p:blipFill>
        <p:spPr>
          <a:xfrm>
            <a:off x="5706533" y="982131"/>
            <a:ext cx="4893735"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6751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A55872A-A9C8-19E8-75A7-E7941E12583D}"/>
              </a:ext>
            </a:extLst>
          </p:cNvPr>
          <p:cNvPicPr>
            <a:picLocks noChangeAspect="1"/>
          </p:cNvPicPr>
          <p:nvPr/>
        </p:nvPicPr>
        <p:blipFill>
          <a:blip r:embed="rId3"/>
          <a:stretch>
            <a:fillRect/>
          </a:stretch>
        </p:blipFill>
        <p:spPr>
          <a:xfrm>
            <a:off x="1200158" y="834415"/>
            <a:ext cx="3808458" cy="5189167"/>
          </a:xfrm>
          <a:prstGeom prst="rect">
            <a:avLst/>
          </a:prstGeom>
        </p:spPr>
      </p:pic>
      <p:sp>
        <p:nvSpPr>
          <p:cNvPr id="10" name="ZoneTexte 9">
            <a:extLst>
              <a:ext uri="{FF2B5EF4-FFF2-40B4-BE49-F238E27FC236}">
                <a16:creationId xmlns:a16="http://schemas.microsoft.com/office/drawing/2014/main" id="{A2572134-B051-0928-ECF1-391AF822B3B8}"/>
              </a:ext>
            </a:extLst>
          </p:cNvPr>
          <p:cNvSpPr txBox="1"/>
          <p:nvPr/>
        </p:nvSpPr>
        <p:spPr>
          <a:xfrm>
            <a:off x="5491411" y="946728"/>
            <a:ext cx="6038061" cy="4847481"/>
          </a:xfrm>
          <a:prstGeom prst="rect">
            <a:avLst/>
          </a:prstGeom>
          <a:noFill/>
        </p:spPr>
        <p:txBody>
          <a:bodyPr wrap="square">
            <a:spAutoFit/>
          </a:bodyPr>
          <a:lstStyle/>
          <a:p>
            <a:pPr algn="just"/>
            <a:endParaRPr lang="lt-LT" b="0" i="0" dirty="0">
              <a:solidFill>
                <a:srgbClr val="000000"/>
              </a:solidFill>
              <a:effectLst/>
              <a:latin typeface="Times New Roman" panose="02020603050405020304" pitchFamily="18" charset="0"/>
            </a:endParaRPr>
          </a:p>
          <a:p>
            <a:pPr algn="just"/>
            <a:endParaRPr lang="en-US" sz="1500" b="0" i="0" dirty="0">
              <a:solidFill>
                <a:srgbClr val="000000"/>
              </a:solidFill>
              <a:effectLst/>
              <a:latin typeface="Times New Roman" panose="02020603050405020304" pitchFamily="18" charset="0"/>
            </a:endParaRPr>
          </a:p>
          <a:p>
            <a:pPr algn="just"/>
            <a:endParaRPr lang="en-US" sz="1500" dirty="0">
              <a:solidFill>
                <a:srgbClr val="000000"/>
              </a:solidFill>
              <a:latin typeface="Times New Roman" panose="02020603050405020304" pitchFamily="18" charset="0"/>
            </a:endParaRPr>
          </a:p>
          <a:p>
            <a:pPr algn="just"/>
            <a:r>
              <a:rPr lang="lt-LT" sz="1500" b="0" i="0" dirty="0">
                <a:solidFill>
                  <a:srgbClr val="000000"/>
                </a:solidFill>
                <a:effectLst/>
                <a:latin typeface="Times New Roman" panose="02020603050405020304" pitchFamily="18" charset="0"/>
              </a:rPr>
              <a:t>Pamokos plano pavyzdys </a:t>
            </a:r>
            <a:endParaRPr lang="en-US" sz="1500" b="0" i="0" dirty="0">
              <a:solidFill>
                <a:srgbClr val="000000"/>
              </a:solidFill>
              <a:effectLst/>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b="0" i="0" dirty="0">
              <a:solidFill>
                <a:srgbClr val="000000"/>
              </a:solidFill>
              <a:effectLst/>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endParaRPr lang="en-US" dirty="0">
              <a:solidFill>
                <a:srgbClr val="000000"/>
              </a:solidFill>
              <a:latin typeface="Times New Roman" panose="02020603050405020304" pitchFamily="18" charset="0"/>
            </a:endParaRPr>
          </a:p>
          <a:p>
            <a:pPr algn="just"/>
            <a:r>
              <a:rPr lang="lt-LT" sz="1500" b="0" i="0" dirty="0">
                <a:solidFill>
                  <a:srgbClr val="000000"/>
                </a:solidFill>
                <a:effectLst/>
                <a:latin typeface="Times New Roman" panose="02020603050405020304" pitchFamily="18" charset="0"/>
              </a:rPr>
              <a:t>parengtas pagal </a:t>
            </a:r>
            <a:r>
              <a:rPr lang="lt-LT" sz="1500" dirty="0">
                <a:solidFill>
                  <a:srgbClr val="000000"/>
                </a:solidFill>
                <a:latin typeface="Times New Roman" panose="02020603050405020304" pitchFamily="18" charset="0"/>
              </a:rPr>
              <a:t>(antrosios) užsienio</a:t>
            </a:r>
            <a:r>
              <a:rPr lang="fr-FR" sz="1500" dirty="0">
                <a:solidFill>
                  <a:srgbClr val="000000"/>
                </a:solidFill>
                <a:latin typeface="Times New Roman" panose="02020603050405020304" pitchFamily="18" charset="0"/>
              </a:rPr>
              <a:t> </a:t>
            </a:r>
            <a:r>
              <a:rPr lang="lt-LT" sz="1500" b="0" i="0" dirty="0">
                <a:solidFill>
                  <a:srgbClr val="000000"/>
                </a:solidFill>
                <a:effectLst/>
                <a:latin typeface="Times New Roman" panose="02020603050405020304" pitchFamily="18" charset="0"/>
              </a:rPr>
              <a:t>kalbos </a:t>
            </a:r>
            <a:r>
              <a:rPr lang="lt-LT" sz="1500" b="0" i="0" dirty="0">
                <a:solidFill>
                  <a:srgbClr val="000000"/>
                </a:solidFill>
                <a:effectLst/>
                <a:latin typeface="Times New Roman" panose="02020603050405020304" pitchFamily="18" charset="0"/>
                <a:hlinkClick r:id="rId4"/>
              </a:rPr>
              <a:t>atnaujintos bendrosios programos</a:t>
            </a:r>
            <a:r>
              <a:rPr lang="lt-LT" sz="1500" b="0" i="0" dirty="0">
                <a:solidFill>
                  <a:srgbClr val="000000"/>
                </a:solidFill>
                <a:effectLst/>
                <a:latin typeface="Times New Roman" panose="02020603050405020304" pitchFamily="18" charset="0"/>
              </a:rPr>
              <a:t> rekomendacijas</a:t>
            </a:r>
            <a:r>
              <a:rPr lang="en-US" sz="1500" b="0" i="0" dirty="0">
                <a:solidFill>
                  <a:srgbClr val="000000"/>
                </a:solidFill>
                <a:effectLst/>
                <a:latin typeface="Times New Roman" panose="02020603050405020304" pitchFamily="18" charset="0"/>
              </a:rPr>
              <a:t>.</a:t>
            </a:r>
            <a:endParaRPr lang="lt-LT" sz="1500" b="0" i="0" dirty="0">
              <a:solidFill>
                <a:srgbClr val="000000"/>
              </a:solidFill>
              <a:effectLst/>
              <a:latin typeface="Times New Roman" panose="02020603050405020304" pitchFamily="18" charset="0"/>
            </a:endParaRPr>
          </a:p>
          <a:p>
            <a:endParaRPr lang="lt-LT" dirty="0">
              <a:solidFill>
                <a:srgbClr val="000000"/>
              </a:solidFill>
              <a:latin typeface="Times New Roman" panose="02020603050405020304" pitchFamily="18" charset="0"/>
            </a:endParaRPr>
          </a:p>
          <a:p>
            <a:endParaRPr lang="lt-LT" dirty="0">
              <a:solidFill>
                <a:srgbClr val="000000"/>
              </a:solidFill>
              <a:latin typeface="Times New Roman" panose="02020603050405020304" pitchFamily="18" charset="0"/>
            </a:endParaRPr>
          </a:p>
          <a:p>
            <a:endParaRPr lang="lt-LT" dirty="0">
              <a:solidFill>
                <a:srgbClr val="000000"/>
              </a:solidFill>
              <a:latin typeface="Times New Roman" panose="02020603050405020304" pitchFamily="18" charset="0"/>
            </a:endParaRPr>
          </a:p>
          <a:p>
            <a:endParaRPr lang="en-US" dirty="0">
              <a:solidFill>
                <a:srgbClr val="0070C0"/>
              </a:solidFill>
            </a:endParaRPr>
          </a:p>
        </p:txBody>
      </p:sp>
      <p:pic>
        <p:nvPicPr>
          <p:cNvPr id="3" name="Picture 2">
            <a:extLst>
              <a:ext uri="{FF2B5EF4-FFF2-40B4-BE49-F238E27FC236}">
                <a16:creationId xmlns:a16="http://schemas.microsoft.com/office/drawing/2014/main" id="{B7411D4B-3DE7-F254-897A-92EDFA9ADAB3}"/>
              </a:ext>
            </a:extLst>
          </p:cNvPr>
          <p:cNvPicPr>
            <a:picLocks noChangeAspect="1"/>
          </p:cNvPicPr>
          <p:nvPr/>
        </p:nvPicPr>
        <p:blipFill>
          <a:blip r:embed="rId5"/>
          <a:stretch>
            <a:fillRect/>
          </a:stretch>
        </p:blipFill>
        <p:spPr>
          <a:xfrm flipV="1">
            <a:off x="5798675" y="2270041"/>
            <a:ext cx="1543050" cy="1543050"/>
          </a:xfrm>
          <a:prstGeom prst="rect">
            <a:avLst/>
          </a:prstGeom>
        </p:spPr>
      </p:pic>
    </p:spTree>
    <p:extLst>
      <p:ext uri="{BB962C8B-B14F-4D97-AF65-F5344CB8AC3E}">
        <p14:creationId xmlns:p14="http://schemas.microsoft.com/office/powerpoint/2010/main" val="11194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D8BBB4-05B4-5A2E-7801-A5CB423F742F}"/>
              </a:ext>
            </a:extLst>
          </p:cNvPr>
          <p:cNvSpPr txBox="1"/>
          <p:nvPr/>
        </p:nvSpPr>
        <p:spPr>
          <a:xfrm>
            <a:off x="1070708" y="607843"/>
            <a:ext cx="9941168" cy="5191549"/>
          </a:xfrm>
          <a:prstGeom prst="rect">
            <a:avLst/>
          </a:prstGeom>
          <a:noFill/>
        </p:spPr>
        <p:txBody>
          <a:bodyPr wrap="square">
            <a:spAutoFit/>
          </a:bodyPr>
          <a:lstStyle/>
          <a:p>
            <a:pPr algn="ctr">
              <a:lnSpc>
                <a:spcPct val="107000"/>
              </a:lnSpc>
              <a:spcAft>
                <a:spcPts val="800"/>
              </a:spcAft>
            </a:pPr>
            <a:r>
              <a:rPr lang="lt-LT" sz="1400" b="1" dirty="0">
                <a:effectLst/>
                <a:latin typeface="Calibri" panose="020F0502020204030204" pitchFamily="34" charset="0"/>
                <a:ea typeface="Calibri" panose="020F0502020204030204" pitchFamily="34" charset="0"/>
                <a:cs typeface="Times New Roman" panose="02020603050405020304" pitchFamily="18" charset="0"/>
              </a:rPr>
              <a:t>Source:</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Atnaujintos bendrosios programos</a:t>
            </a: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lt-LT"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Švietimo portalas | Bendrasis ugdymas (emokykla.lt)</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c1c95cd8-52ef-40ff-9b53-f560c0a8b932 (emokykla.lt)</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Antrosios užsienio kalbos BP projektas_2022-05-30.pdf (emokykla.lt)</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Pamoka-pamokos</a:t>
            </a:r>
            <a:r>
              <a:rPr lang="pl-PL"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pl-PL" sz="1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planas</a:t>
            </a:r>
            <a:r>
              <a:rPr lang="pl-PL"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lt-LT"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https://www.bienenseigner.com/comment-commencer-une-seance-denseignement/</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://pdfprof.com/PDF_Doc_Telecharger_Gratuits.php?q=-25PDF33772-les+etapes+de+la+preparation+d%27une+lecon</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https://allanshere.com/ru/q/chto-takoe-plan-uroka-i-pochemu-uchitelyu-vazhno-ego-podgotovit-138056</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Eilėraštis pamokoje:</a:t>
            </a:r>
          </a:p>
          <a:p>
            <a:pPr>
              <a:lnSpc>
                <a:spcPct val="107000"/>
              </a:lnSpc>
              <a:spcAft>
                <a:spcPts val="800"/>
              </a:spcAft>
            </a:pPr>
            <a:r>
              <a:rPr lang="lt-LT" sz="1400" i="1" dirty="0">
                <a:effectLst/>
                <a:latin typeface="Calibri" panose="020F0502020204030204" pitchFamily="34" charset="0"/>
                <a:ea typeface="Calibri" panose="020F0502020204030204" pitchFamily="34" charset="0"/>
                <a:cs typeface="Calibri" panose="020F0502020204030204" pitchFamily="34" charset="0"/>
              </a:rPr>
              <a:t>•</a:t>
            </a:r>
            <a:r>
              <a:rPr lang="lt-LT" sz="1400" i="1" dirty="0">
                <a:effectLst/>
                <a:latin typeface="Calibri" panose="020F0502020204030204" pitchFamily="34" charset="0"/>
                <a:ea typeface="Calibri" panose="020F0502020204030204" pitchFamily="34" charset="0"/>
                <a:cs typeface="Times New Roman" panose="02020603050405020304" pitchFamily="18" charset="0"/>
              </a:rPr>
              <a:t> </a:t>
            </a:r>
            <a:r>
              <a:rPr lang="lt-LT"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t>
            </a:r>
            <a:r>
              <a:rPr lang="lt-LT"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://apfvalblog.blogspot.com/2017/10/activites-autour-de-jacques-prevert-3.html</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i="1" dirty="0">
                <a:effectLst/>
                <a:latin typeface="Calibri" panose="020F0502020204030204" pitchFamily="34" charset="0"/>
                <a:ea typeface="Calibri" panose="020F0502020204030204" pitchFamily="34" charset="0"/>
                <a:cs typeface="Calibri" panose="020F0502020204030204" pitchFamily="34" charset="0"/>
              </a:rPr>
              <a:t>•</a:t>
            </a:r>
            <a:r>
              <a:rPr lang="lt-LT" sz="1400" i="1" dirty="0">
                <a:effectLst/>
                <a:latin typeface="Calibri" panose="020F0502020204030204" pitchFamily="34" charset="0"/>
                <a:ea typeface="Calibri" panose="020F0502020204030204" pitchFamily="34" charset="0"/>
                <a:cs typeface="Times New Roman" panose="02020603050405020304" pitchFamily="18" charset="0"/>
              </a:rPr>
              <a:t> </a:t>
            </a:r>
            <a:r>
              <a:rPr lang="lt-LT"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t>
            </a:r>
            <a:r>
              <a:rPr lang="lt-LT" sz="1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://ticsenfle.blogspot.com/2014/06/activites-pour-travailler-le-poeme.html</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://lepetitscribe.com/2018/02/24/dejeuner-du-matin-fle/</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1400" dirty="0">
                <a:effectLst/>
                <a:latin typeface="Calibri" panose="020F0502020204030204" pitchFamily="34" charset="0"/>
                <a:ea typeface="Calibri" panose="020F0502020204030204" pitchFamily="34" charset="0"/>
                <a:cs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://platea.pntic.mec.es/cvera/hotpot/dejeunerdumatin.htm</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400" dirty="0">
                <a:effectLst/>
                <a:latin typeface="Calibri" panose="020F0502020204030204" pitchFamily="34" charset="0"/>
                <a:ea typeface="Calibri" panose="020F0502020204030204" pitchFamily="34" charset="0"/>
              </a:rPr>
              <a:t>•</a:t>
            </a:r>
            <a:r>
              <a:rPr lang="lt-LT" sz="1400" dirty="0">
                <a:effectLst/>
                <a:latin typeface="Calibri" panose="020F0502020204030204" pitchFamily="34" charset="0"/>
                <a:ea typeface="Calibri" panose="020F0502020204030204" pitchFamily="34" charset="0"/>
                <a:cs typeface="Times New Roman" panose="02020603050405020304" pitchFamily="18" charset="0"/>
              </a:rPr>
              <a:t> </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https://ngk29.ru/data/f11d0a44c049cb949449b4e68d197658.pdf</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86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B8CC2EF2-10A6-4461-BA41-3697D04FD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6" name="Straight Connector 12">
            <a:extLst>
              <a:ext uri="{FF2B5EF4-FFF2-40B4-BE49-F238E27FC236}">
                <a16:creationId xmlns:a16="http://schemas.microsoft.com/office/drawing/2014/main" id="{EF0C637C-DE70-432E-88A0-528B247D3E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14">
            <a:extLst>
              <a:ext uri="{FF2B5EF4-FFF2-40B4-BE49-F238E27FC236}">
                <a16:creationId xmlns:a16="http://schemas.microsoft.com/office/drawing/2014/main" id="{474C425D-4511-4FBA-9D17-44D9FDD450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16">
            <a:extLst>
              <a:ext uri="{FF2B5EF4-FFF2-40B4-BE49-F238E27FC236}">
                <a16:creationId xmlns:a16="http://schemas.microsoft.com/office/drawing/2014/main" id="{C62D59CF-0661-4DA4-9108-37ED0AF35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A29B3B-8A51-8A7B-C078-84DA38C3C18E}"/>
              </a:ext>
            </a:extLst>
          </p:cNvPr>
          <p:cNvPicPr>
            <a:picLocks noChangeAspect="1"/>
          </p:cNvPicPr>
          <p:nvPr/>
        </p:nvPicPr>
        <p:blipFill>
          <a:blip r:embed="rId4"/>
          <a:stretch>
            <a:fillRect/>
          </a:stretch>
        </p:blipFill>
        <p:spPr>
          <a:xfrm>
            <a:off x="-1938437" y="3448887"/>
            <a:ext cx="1105595" cy="1105595"/>
          </a:xfrm>
          <a:prstGeom prst="rect">
            <a:avLst/>
          </a:prstGeom>
        </p:spPr>
      </p:pic>
      <p:cxnSp>
        <p:nvCxnSpPr>
          <p:cNvPr id="32" name="Straight Connector 18">
            <a:extLst>
              <a:ext uri="{FF2B5EF4-FFF2-40B4-BE49-F238E27FC236}">
                <a16:creationId xmlns:a16="http://schemas.microsoft.com/office/drawing/2014/main" id="{EDB90FA1-A5EF-4362-B300-E55B1B14B6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6CB60A3-5ED8-8960-7348-0004B2680D86}"/>
              </a:ext>
            </a:extLst>
          </p:cNvPr>
          <p:cNvSpPr txBox="1"/>
          <p:nvPr/>
        </p:nvSpPr>
        <p:spPr>
          <a:xfrm>
            <a:off x="4559867" y="1138424"/>
            <a:ext cx="6260114" cy="4468875"/>
          </a:xfrm>
          <a:prstGeom prst="rect">
            <a:avLst/>
          </a:prstGeom>
        </p:spPr>
        <p:txBody>
          <a:bodyPr vert="horz" lIns="91440" tIns="45720" rIns="91440" bIns="45720" rtlCol="0" anchor="t">
            <a:normAutofit fontScale="55000" lnSpcReduction="20000"/>
          </a:bodyPr>
          <a:lstStyle/>
          <a:p>
            <a:pPr algn="ctr">
              <a:lnSpc>
                <a:spcPct val="90000"/>
              </a:lnSpc>
              <a:spcBef>
                <a:spcPct val="20000"/>
              </a:spcBef>
              <a:spcAft>
                <a:spcPts val="600"/>
              </a:spcAft>
              <a:buClr>
                <a:schemeClr val="accent1"/>
              </a:buClr>
              <a:buSzPct val="115000"/>
            </a:pPr>
            <a:endParaRPr lang="fr-FR" sz="16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endParaRPr lang="fr-FR" sz="2100" b="1"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b="1" dirty="0">
                <a:solidFill>
                  <a:schemeClr val="tx1">
                    <a:lumMod val="85000"/>
                    <a:lumOff val="15000"/>
                  </a:schemeClr>
                </a:solidFill>
              </a:rPr>
              <a:t>Questions:</a:t>
            </a: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Išanalizuokite pateiktus dokumentus ir atsakykite į klausimus /</a:t>
            </a:r>
            <a:endParaRPr lang="fr-FR" sz="210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a:solidFill>
                  <a:schemeClr val="tx1">
                    <a:lumMod val="85000"/>
                    <a:lumOff val="15000"/>
                  </a:schemeClr>
                </a:solidFill>
              </a:rPr>
              <a:t> </a:t>
            </a:r>
            <a:r>
              <a:rPr lang="lt-LT" sz="2100" dirty="0">
                <a:solidFill>
                  <a:schemeClr val="tx1">
                    <a:lumMod val="85000"/>
                    <a:lumOff val="15000"/>
                  </a:schemeClr>
                </a:solidFill>
              </a:rPr>
              <a:t>Analysez les documents fournis et répondez aux questions:</a:t>
            </a: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endParaRPr lang="lt-LT" sz="2100" dirty="0">
              <a:solidFill>
                <a:schemeClr val="tx1">
                  <a:lumMod val="85000"/>
                  <a:lumOff val="15000"/>
                </a:schemeClr>
              </a:solidFill>
            </a:endParaRPr>
          </a:p>
          <a:p>
            <a:pPr marL="342900" indent="-342900" algn="ctr">
              <a:lnSpc>
                <a:spcPct val="90000"/>
              </a:lnSpc>
              <a:spcBef>
                <a:spcPct val="20000"/>
              </a:spcBef>
              <a:spcAft>
                <a:spcPts val="600"/>
              </a:spcAft>
              <a:buClr>
                <a:schemeClr val="accent1"/>
              </a:buClr>
              <a:buSzPct val="115000"/>
              <a:buAutoNum type="arabicPeriod"/>
            </a:pPr>
            <a:r>
              <a:rPr lang="lt-LT" sz="2100" dirty="0">
                <a:solidFill>
                  <a:schemeClr val="tx1">
                    <a:lumMod val="85000"/>
                    <a:lumOff val="15000"/>
                  </a:schemeClr>
                </a:solidFill>
              </a:rPr>
              <a:t>Kokios yra pamokos struktūros sudedamosios dalys? / </a:t>
            </a: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Quels sont les éléments de la leçon ?</a:t>
            </a: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endParaRPr lang="lt-LT" sz="2100" dirty="0">
              <a:solidFill>
                <a:schemeClr val="tx1">
                  <a:lumMod val="85000"/>
                  <a:lumOff val="15000"/>
                </a:schemeClr>
              </a:solidFill>
            </a:endParaRPr>
          </a:p>
          <a:p>
            <a:pPr marL="342900" indent="-342900" algn="ctr">
              <a:lnSpc>
                <a:spcPct val="90000"/>
              </a:lnSpc>
              <a:spcBef>
                <a:spcPct val="20000"/>
              </a:spcBef>
              <a:spcAft>
                <a:spcPts val="600"/>
              </a:spcAft>
              <a:buClr>
                <a:schemeClr val="accent1"/>
              </a:buClr>
              <a:buSzPct val="115000"/>
              <a:buAutoNum type="arabicPeriod" startAt="2"/>
            </a:pPr>
            <a:r>
              <a:rPr lang="lt-LT" sz="2100" dirty="0">
                <a:solidFill>
                  <a:schemeClr val="tx1">
                    <a:lumMod val="85000"/>
                    <a:lumOff val="15000"/>
                  </a:schemeClr>
                </a:solidFill>
              </a:rPr>
              <a:t>Kiek ir kokios yra ugdomos kompetencijos? / </a:t>
            </a: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Combien et quelles sont les compétences éduquées ?</a:t>
            </a:r>
            <a:endParaRPr lang="fr-FR"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endParaRPr lang="lt-LT"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3.	Atlikite testą : https://learningapps.org/qrcode.php?id=pmzp80ida22</a:t>
            </a:r>
          </a:p>
          <a:p>
            <a:pPr algn="ctr">
              <a:lnSpc>
                <a:spcPct val="90000"/>
              </a:lnSpc>
              <a:spcBef>
                <a:spcPct val="20000"/>
              </a:spcBef>
              <a:spcAft>
                <a:spcPts val="600"/>
              </a:spcAft>
              <a:buClr>
                <a:schemeClr val="accent1"/>
              </a:buClr>
              <a:buSzPct val="115000"/>
            </a:pPr>
            <a:endParaRPr lang="lt-LT" sz="2100" dirty="0">
              <a:solidFill>
                <a:schemeClr val="tx1">
                  <a:lumMod val="85000"/>
                  <a:lumOff val="15000"/>
                </a:schemeClr>
              </a:solidFill>
            </a:endParaRP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4.  Sudarykite pamokos planą SUP mokinių tikslinei grupei tema ’’Les activités quotidiennes’’/ </a:t>
            </a:r>
          </a:p>
          <a:p>
            <a:pPr algn="ctr">
              <a:lnSpc>
                <a:spcPct val="90000"/>
              </a:lnSpc>
              <a:spcBef>
                <a:spcPct val="20000"/>
              </a:spcBef>
              <a:spcAft>
                <a:spcPts val="600"/>
              </a:spcAft>
              <a:buClr>
                <a:schemeClr val="accent1"/>
              </a:buClr>
              <a:buSzPct val="115000"/>
            </a:pPr>
            <a:r>
              <a:rPr lang="lt-LT" sz="2100" dirty="0">
                <a:solidFill>
                  <a:schemeClr val="tx1">
                    <a:lumMod val="85000"/>
                    <a:lumOff val="15000"/>
                  </a:schemeClr>
                </a:solidFill>
              </a:rPr>
              <a:t>Créez un plan de cours pour un groupe cible d'élèves EBEP sur le thème "Les activités quotidiennes"</a:t>
            </a:r>
          </a:p>
          <a:p>
            <a:pPr>
              <a:lnSpc>
                <a:spcPct val="90000"/>
              </a:lnSpc>
              <a:spcBef>
                <a:spcPct val="20000"/>
              </a:spcBef>
              <a:spcAft>
                <a:spcPts val="600"/>
              </a:spcAft>
              <a:buClr>
                <a:schemeClr val="accent1"/>
              </a:buClr>
              <a:buSzPct val="115000"/>
              <a:buFont typeface="Arial"/>
              <a:buChar char="•"/>
            </a:pPr>
            <a:endParaRPr lang="en-US" sz="16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400" dirty="0">
              <a:solidFill>
                <a:schemeClr val="tx1">
                  <a:lumMod val="85000"/>
                  <a:lumOff val="15000"/>
                </a:schemeClr>
              </a:solidFill>
            </a:endParaRPr>
          </a:p>
        </p:txBody>
      </p:sp>
      <p:pic>
        <p:nvPicPr>
          <p:cNvPr id="1026" name="Picture 2">
            <a:extLst>
              <a:ext uri="{FF2B5EF4-FFF2-40B4-BE49-F238E27FC236}">
                <a16:creationId xmlns:a16="http://schemas.microsoft.com/office/drawing/2014/main" id="{2C535497-1071-75D8-0BD8-9AB83C071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000" y="1724024"/>
            <a:ext cx="2838451" cy="28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275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1AE46103ECC14EA929DE3A5CFD138C" ma:contentTypeVersion="15" ma:contentTypeDescription="Create a new document." ma:contentTypeScope="" ma:versionID="9b395b5651d27133b2b9a733d1d61a61">
  <xsd:schema xmlns:xsd="http://www.w3.org/2001/XMLSchema" xmlns:xs="http://www.w3.org/2001/XMLSchema" xmlns:p="http://schemas.microsoft.com/office/2006/metadata/properties" xmlns:ns2="fbb0baff-aba4-46fb-84d9-17df78f51def" xmlns:ns3="cf74ea3d-5502-48dd-b966-879527edf634" targetNamespace="http://schemas.microsoft.com/office/2006/metadata/properties" ma:root="true" ma:fieldsID="4dcf08caecfc25d5ab26fbb80bdb72ca" ns2:_="" ns3:_="">
    <xsd:import namespace="fbb0baff-aba4-46fb-84d9-17df78f51def"/>
    <xsd:import namespace="cf74ea3d-5502-48dd-b966-879527edf6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0baff-aba4-46fb-84d9-17df78f51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1d6e2d-d61e-4002-9eb5-e7f8ec1ff8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74ea3d-5502-48dd-b966-879527edf6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0c52ac-d847-4b75-b619-03ae8a7ad1bd}" ma:internalName="TaxCatchAll" ma:showField="CatchAllData" ma:web="cf74ea3d-5502-48dd-b966-879527edf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b0baff-aba4-46fb-84d9-17df78f51def">
      <Terms xmlns="http://schemas.microsoft.com/office/infopath/2007/PartnerControls"/>
    </lcf76f155ced4ddcb4097134ff3c332f>
    <TaxCatchAll xmlns="cf74ea3d-5502-48dd-b966-879527edf634" xsi:nil="true"/>
  </documentManagement>
</p:properties>
</file>

<file path=customXml/itemProps1.xml><?xml version="1.0" encoding="utf-8"?>
<ds:datastoreItem xmlns:ds="http://schemas.openxmlformats.org/officeDocument/2006/customXml" ds:itemID="{882722A7-EA74-481E-88FE-20512B4E4852}"/>
</file>

<file path=customXml/itemProps2.xml><?xml version="1.0" encoding="utf-8"?>
<ds:datastoreItem xmlns:ds="http://schemas.openxmlformats.org/officeDocument/2006/customXml" ds:itemID="{F2C50EDC-BAD5-4B1D-8B5D-9F77BF1177B1}"/>
</file>

<file path=customXml/itemProps3.xml><?xml version="1.0" encoding="utf-8"?>
<ds:datastoreItem xmlns:ds="http://schemas.openxmlformats.org/officeDocument/2006/customXml" ds:itemID="{E61DC7B7-7874-4258-94A7-58D8B5F0BB5C}"/>
</file>

<file path=docProps/app.xml><?xml version="1.0" encoding="utf-8"?>
<Properties xmlns="http://schemas.openxmlformats.org/officeDocument/2006/extended-properties" xmlns:vt="http://schemas.openxmlformats.org/officeDocument/2006/docPropsVTypes">
  <Template>Organic</Template>
  <TotalTime>29827</TotalTime>
  <Words>1011</Words>
  <Application>Microsoft Office PowerPoint</Application>
  <PresentationFormat>Widescreen</PresentationFormat>
  <Paragraphs>101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Organique</vt:lpstr>
      <vt:lpstr>  Un plan de leçon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Sergej Sergej</dc:creator>
  <cp:lastModifiedBy>Monika Seleg</cp:lastModifiedBy>
  <cp:revision>5</cp:revision>
  <dcterms:created xsi:type="dcterms:W3CDTF">2022-06-15T21:28:43Z</dcterms:created>
  <dcterms:modified xsi:type="dcterms:W3CDTF">2023-02-24T00:39:15Z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0x010100551AE46103ECC14EA929DE3A5CFD138C</vt:lpwstr>
  </property>
</Properties>
</file>