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algn="l" rtl="0" eaLnBrk="0" fontAlgn="base" hangingPunct="0">
      <a:spcBef>
        <a:spcPct val="0"/>
      </a:spcBef>
      <a:spcAft>
        <a:spcPct val="0"/>
      </a:spcAft>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indent="457200" algn="l" rtl="0" eaLnBrk="0" fontAlgn="base" hangingPunct="0">
      <a:spcBef>
        <a:spcPct val="0"/>
      </a:spcBef>
      <a:spcAft>
        <a:spcPct val="0"/>
      </a:spcAft>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indent="914400" algn="l" rtl="0" eaLnBrk="0" fontAlgn="base" hangingPunct="0">
      <a:spcBef>
        <a:spcPct val="0"/>
      </a:spcBef>
      <a:spcAft>
        <a:spcPct val="0"/>
      </a:spcAft>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indent="1371600" algn="l" rtl="0" eaLnBrk="0" fontAlgn="base" hangingPunct="0">
      <a:spcBef>
        <a:spcPct val="0"/>
      </a:spcBef>
      <a:spcAft>
        <a:spcPct val="0"/>
      </a:spcAft>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indent="1828800" algn="l" rtl="0" eaLnBrk="0" fontAlgn="base" hangingPunct="0">
      <a:spcBef>
        <a:spcPct val="0"/>
      </a:spcBef>
      <a:spcAft>
        <a:spcPct val="0"/>
      </a:spcAft>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2286000" algn="l" defTabSz="914400" rtl="0" eaLnBrk="1" latinLnBrk="0" hangingPunct="1">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2743200" algn="l" defTabSz="914400" rtl="0" eaLnBrk="1" latinLnBrk="0" hangingPunct="1">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3200400" algn="l" defTabSz="914400" rtl="0" eaLnBrk="1" latinLnBrk="0" hangingPunct="1">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3657600" algn="l" defTabSz="914400" rtl="0" eaLnBrk="1" latinLnBrk="0" hangingPunct="1">
      <a:defRPr kern="1200">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CF9"/>
          </a:solidFill>
        </a:fill>
      </a:tcStyle>
    </a:wholeTbl>
    <a:band2H>
      <a:tcTxStyle/>
      <a:tcStyle>
        <a:tcBdr/>
        <a:fill>
          <a:solidFill>
            <a:srgbClr val="E9F6FC"/>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rebuchet MS"/>
          <a:ea typeface="Trebuchet MS"/>
          <a:cs typeface="Trebuchet M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Trebuchet MS"/>
          <a:ea typeface="Trebuchet MS"/>
          <a:cs typeface="Trebuchet M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rebuchet MS"/>
          <a:ea typeface="Trebuchet MS"/>
          <a:cs typeface="Trebuchet MS"/>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rebuchet MS"/>
          <a:ea typeface="Trebuchet MS"/>
          <a:cs typeface="Trebuchet MS"/>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hape 86">
            <a:extLst>
              <a:ext uri="{FF2B5EF4-FFF2-40B4-BE49-F238E27FC236}">
                <a16:creationId xmlns:a16="http://schemas.microsoft.com/office/drawing/2014/main" id="{4A846B91-1832-761D-103F-ECD4EDBEF81C}"/>
              </a:ext>
            </a:extLst>
          </p:cNvPr>
          <p:cNvSpPr>
            <a:spLocks noGrp="1" noRot="1" noChangeAspect="1" noChangeArrowheads="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5123" name="Shape 87">
            <a:extLst>
              <a:ext uri="{FF2B5EF4-FFF2-40B4-BE49-F238E27FC236}">
                <a16:creationId xmlns:a16="http://schemas.microsoft.com/office/drawing/2014/main" id="{82F881D7-CCB1-E720-9E98-FCC9EECCDB20}"/>
              </a:ext>
            </a:extLst>
          </p:cNvPr>
          <p:cNvSpPr>
            <a:spLocks noGrp="1" noChangeArrowheads="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sz="1200">
        <a:solidFill>
          <a:schemeClr val="tx1"/>
        </a:solidFill>
        <a:latin typeface="+mj-lt"/>
        <a:ea typeface="+mj-ea"/>
        <a:cs typeface="+mj-cs"/>
        <a:sym typeface="Calibri" panose="020F0502020204030204" pitchFamily="34" charset="0"/>
      </a:defRPr>
    </a:lvl1pPr>
    <a:lvl2pPr marL="742950" indent="-285750" algn="l" rtl="0" eaLnBrk="0" fontAlgn="base" hangingPunct="0">
      <a:spcBef>
        <a:spcPts val="400"/>
      </a:spcBef>
      <a:spcAft>
        <a:spcPct val="0"/>
      </a:spcAft>
      <a:defRPr sz="1200">
        <a:solidFill>
          <a:schemeClr val="tx1"/>
        </a:solidFill>
        <a:latin typeface="+mj-lt"/>
        <a:ea typeface="+mj-ea"/>
        <a:cs typeface="+mj-cs"/>
        <a:sym typeface="Calibri" panose="020F0502020204030204" pitchFamily="34" charset="0"/>
      </a:defRPr>
    </a:lvl2pPr>
    <a:lvl3pPr marL="1143000" indent="-228600" algn="l" rtl="0" eaLnBrk="0" fontAlgn="base" hangingPunct="0">
      <a:spcBef>
        <a:spcPts val="400"/>
      </a:spcBef>
      <a:spcAft>
        <a:spcPct val="0"/>
      </a:spcAft>
      <a:defRPr sz="1200">
        <a:solidFill>
          <a:schemeClr val="tx1"/>
        </a:solidFill>
        <a:latin typeface="+mj-lt"/>
        <a:ea typeface="+mj-ea"/>
        <a:cs typeface="+mj-cs"/>
        <a:sym typeface="Calibri" panose="020F0502020204030204" pitchFamily="34" charset="0"/>
      </a:defRPr>
    </a:lvl3pPr>
    <a:lvl4pPr marL="1600200" indent="-228600" algn="l" rtl="0" eaLnBrk="0" fontAlgn="base" hangingPunct="0">
      <a:spcBef>
        <a:spcPts val="400"/>
      </a:spcBef>
      <a:spcAft>
        <a:spcPct val="0"/>
      </a:spcAft>
      <a:defRPr sz="1200">
        <a:solidFill>
          <a:schemeClr val="tx1"/>
        </a:solidFill>
        <a:latin typeface="+mj-lt"/>
        <a:ea typeface="+mj-ea"/>
        <a:cs typeface="+mj-cs"/>
        <a:sym typeface="Calibri" panose="020F0502020204030204" pitchFamily="34" charset="0"/>
      </a:defRPr>
    </a:lvl4pPr>
    <a:lvl5pPr marL="2057400" indent="-228600" algn="l" rtl="0" eaLnBrk="0" fontAlgn="base" hangingPunct="0">
      <a:spcBef>
        <a:spcPts val="400"/>
      </a:spcBef>
      <a:spcAft>
        <a:spcPct val="0"/>
      </a:spcAft>
      <a:defRPr sz="1200">
        <a:solidFill>
          <a:schemeClr val="tx1"/>
        </a:solidFill>
        <a:latin typeface="+mj-lt"/>
        <a:ea typeface="+mj-ea"/>
        <a:cs typeface="+mj-cs"/>
        <a:sym typeface="Calibri" panose="020F0502020204030204" pitchFamily="34" charset="0"/>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lide Number">
            <a:extLst>
              <a:ext uri="{FF2B5EF4-FFF2-40B4-BE49-F238E27FC236}">
                <a16:creationId xmlns:a16="http://schemas.microsoft.com/office/drawing/2014/main" id="{978D005E-B391-0C1E-539D-1E25883CFAD3}"/>
              </a:ext>
            </a:extLst>
          </p:cNvPr>
          <p:cNvSpPr txBox="1">
            <a:spLocks noGrp="1" noChangeArrowheads="1"/>
          </p:cNvSpPr>
          <p:nvPr>
            <p:ph type="sldNum" sz="quarter" idx="10"/>
          </p:nvPr>
        </p:nvSpPr>
        <p:spPr>
          <a:ln/>
        </p:spPr>
        <p:txBody>
          <a:bodyPr/>
          <a:lstStyle>
            <a:lvl1pPr>
              <a:defRPr/>
            </a:lvl1pPr>
          </a:lstStyle>
          <a:p>
            <a:fld id="{8EEBD4FA-8436-43CE-B669-B1EE52D321C9}" type="slidenum">
              <a:rPr lang="en-US" altLang="en-US"/>
              <a:pPr/>
              <a:t>‹#›</a:t>
            </a:fld>
            <a:endParaRPr lang="en-US" altLang="en-US"/>
          </a:p>
        </p:txBody>
      </p:sp>
    </p:spTree>
    <p:extLst>
      <p:ext uri="{BB962C8B-B14F-4D97-AF65-F5344CB8AC3E}">
        <p14:creationId xmlns:p14="http://schemas.microsoft.com/office/powerpoint/2010/main" val="185630895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77862" y="609600"/>
            <a:ext cx="8596313" cy="1320800"/>
          </a:xfrm>
          <a:prstGeom prst="rect">
            <a:avLst/>
          </a:prstGeom>
        </p:spPr>
        <p:txBody>
          <a:bodyPr>
            <a:normAutofit/>
          </a:bodyPr>
          <a:lstStyle/>
          <a:p>
            <a:r>
              <a:t>Title Text</a:t>
            </a:r>
          </a:p>
        </p:txBody>
      </p:sp>
      <p:sp>
        <p:nvSpPr>
          <p:cNvPr id="31" name="Body Level One…"/>
          <p:cNvSpPr txBox="1">
            <a:spLocks noGrp="1"/>
          </p:cNvSpPr>
          <p:nvPr>
            <p:ph type="body" sz="half" idx="1"/>
          </p:nvPr>
        </p:nvSpPr>
        <p:spPr>
          <a:xfrm>
            <a:off x="677862" y="2160587"/>
            <a:ext cx="8596313" cy="3881438"/>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 name="Slide Number">
            <a:extLst>
              <a:ext uri="{FF2B5EF4-FFF2-40B4-BE49-F238E27FC236}">
                <a16:creationId xmlns:a16="http://schemas.microsoft.com/office/drawing/2014/main" id="{77B7E6D5-F755-4DA3-46E7-A5F5CCA34A47}"/>
              </a:ext>
            </a:extLst>
          </p:cNvPr>
          <p:cNvSpPr txBox="1">
            <a:spLocks noGrp="1" noChangeArrowheads="1"/>
          </p:cNvSpPr>
          <p:nvPr>
            <p:ph type="sldNum" sz="quarter" idx="10"/>
          </p:nvPr>
        </p:nvSpPr>
        <p:spPr>
          <a:ln/>
        </p:spPr>
        <p:txBody>
          <a:bodyPr/>
          <a:lstStyle>
            <a:lvl1pPr>
              <a:defRPr/>
            </a:lvl1pPr>
          </a:lstStyle>
          <a:p>
            <a:fld id="{6A14EA08-E69A-4884-92F4-A2E267064608}" type="slidenum">
              <a:rPr lang="en-US" altLang="en-US"/>
              <a:pPr/>
              <a:t>‹#›</a:t>
            </a:fld>
            <a:endParaRPr lang="en-US" altLang="en-US"/>
          </a:p>
        </p:txBody>
      </p:sp>
    </p:spTree>
    <p:extLst>
      <p:ext uri="{BB962C8B-B14F-4D97-AF65-F5344CB8AC3E}">
        <p14:creationId xmlns:p14="http://schemas.microsoft.com/office/powerpoint/2010/main" val="8638182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grpSp>
        <p:nvGrpSpPr>
          <p:cNvPr id="2" name="Group">
            <a:extLst>
              <a:ext uri="{FF2B5EF4-FFF2-40B4-BE49-F238E27FC236}">
                <a16:creationId xmlns:a16="http://schemas.microsoft.com/office/drawing/2014/main" id="{87AC2D79-30CD-78AA-ABD0-8BCD2E31FD4C}"/>
              </a:ext>
            </a:extLst>
          </p:cNvPr>
          <p:cNvGrpSpPr>
            <a:grpSpLocks/>
          </p:cNvGrpSpPr>
          <p:nvPr/>
        </p:nvGrpSpPr>
        <p:grpSpPr bwMode="auto">
          <a:xfrm>
            <a:off x="0" y="-7938"/>
            <a:ext cx="12192000" cy="6865938"/>
            <a:chOff x="0" y="0"/>
            <a:chExt cx="12192000" cy="6865937"/>
          </a:xfrm>
        </p:grpSpPr>
        <p:sp>
          <p:nvSpPr>
            <p:cNvPr id="3" name="Shape">
              <a:extLst>
                <a:ext uri="{FF2B5EF4-FFF2-40B4-BE49-F238E27FC236}">
                  <a16:creationId xmlns:a16="http://schemas.microsoft.com/office/drawing/2014/main" id="{B216B346-A094-50CC-A23A-99CFA738D235}"/>
                </a:ext>
              </a:extLst>
            </p:cNvPr>
            <p:cNvSpPr>
              <a:spLocks/>
            </p:cNvSpPr>
            <p:nvPr/>
          </p:nvSpPr>
          <p:spPr bwMode="auto">
            <a:xfrm>
              <a:off x="-1" y="0"/>
              <a:ext cx="863601" cy="5697538"/>
            </a:xfrm>
            <a:custGeom>
              <a:avLst/>
              <a:gdLst>
                <a:gd name="T0" fmla="*/ 431801 w 21600"/>
                <a:gd name="T1" fmla="*/ 2848769 h 21600"/>
                <a:gd name="T2" fmla="*/ 431801 w 21600"/>
                <a:gd name="T3" fmla="*/ 2848769 h 21600"/>
                <a:gd name="T4" fmla="*/ 431801 w 21600"/>
                <a:gd name="T5" fmla="*/ 2848769 h 21600"/>
                <a:gd name="T6" fmla="*/ 431801 w 21600"/>
                <a:gd name="T7" fmla="*/ 28487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32"/>
                  </a:moveTo>
                  <a:lnTo>
                    <a:pt x="21600" y="0"/>
                  </a:lnTo>
                  <a:lnTo>
                    <a:pt x="21600" y="64"/>
                  </a:lnTo>
                  <a:lnTo>
                    <a:pt x="0" y="21600"/>
                  </a:lnTo>
                  <a:lnTo>
                    <a:pt x="0" y="32"/>
                  </a:lnTo>
                  <a:close/>
                </a:path>
              </a:pathLst>
            </a:custGeom>
            <a:solidFill>
              <a:schemeClr val="accent1">
                <a:alpha val="70195"/>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4" name="Line">
              <a:extLst>
                <a:ext uri="{FF2B5EF4-FFF2-40B4-BE49-F238E27FC236}">
                  <a16:creationId xmlns:a16="http://schemas.microsoft.com/office/drawing/2014/main" id="{F6A24677-01B5-41A6-6EA1-5BF13A8467EC}"/>
                </a:ext>
              </a:extLst>
            </p:cNvPr>
            <p:cNvSpPr>
              <a:spLocks noChangeShapeType="1"/>
            </p:cNvSpPr>
            <p:nvPr/>
          </p:nvSpPr>
          <p:spPr bwMode="auto">
            <a:xfrm>
              <a:off x="9371013" y="7938"/>
              <a:ext cx="1219200" cy="6858000"/>
            </a:xfrm>
            <a:prstGeom prst="line">
              <a:avLst/>
            </a:prstGeom>
            <a:noFill/>
            <a:ln w="9525" cap="rnd">
              <a:solidFill>
                <a:schemeClr val="accent1">
                  <a:alpha val="70195"/>
                </a:schemeClr>
              </a:solidFill>
              <a:round/>
              <a:headEnd/>
              <a:tailEnd/>
            </a:ln>
            <a:extLst>
              <a:ext uri="{909E8E84-426E-40DD-AFC4-6F175D3DCCD1}">
                <a14:hiddenFill xmlns:a14="http://schemas.microsoft.com/office/drawing/2010/main">
                  <a:noFill/>
                </a14:hiddenFill>
              </a:ext>
            </a:extLst>
          </p:spPr>
          <p:txBody>
            <a:bodyPr lIns="45719" tIns="45719" rIns="45719" bIns="45719"/>
            <a:lstStyle/>
            <a:p>
              <a:endParaRPr lang="en-US"/>
            </a:p>
          </p:txBody>
        </p:sp>
        <p:sp>
          <p:nvSpPr>
            <p:cNvPr id="5" name="Line">
              <a:extLst>
                <a:ext uri="{FF2B5EF4-FFF2-40B4-BE49-F238E27FC236}">
                  <a16:creationId xmlns:a16="http://schemas.microsoft.com/office/drawing/2014/main" id="{144C3733-D843-3C4C-4100-93496AEB7806}"/>
                </a:ext>
              </a:extLst>
            </p:cNvPr>
            <p:cNvSpPr>
              <a:spLocks noChangeShapeType="1"/>
            </p:cNvSpPr>
            <p:nvPr/>
          </p:nvSpPr>
          <p:spPr bwMode="auto">
            <a:xfrm flipH="1">
              <a:off x="7424737" y="3689350"/>
              <a:ext cx="4764088" cy="3176588"/>
            </a:xfrm>
            <a:prstGeom prst="line">
              <a:avLst/>
            </a:prstGeom>
            <a:noFill/>
            <a:ln w="9525" cap="rnd">
              <a:solidFill>
                <a:schemeClr val="accent1">
                  <a:alpha val="70195"/>
                </a:schemeClr>
              </a:solidFill>
              <a:round/>
              <a:headEnd/>
              <a:tailEnd/>
            </a:ln>
            <a:extLst>
              <a:ext uri="{909E8E84-426E-40DD-AFC4-6F175D3DCCD1}">
                <a14:hiddenFill xmlns:a14="http://schemas.microsoft.com/office/drawing/2010/main">
                  <a:noFill/>
                </a14:hiddenFill>
              </a:ext>
            </a:extLst>
          </p:spPr>
          <p:txBody>
            <a:bodyPr lIns="45719" tIns="45719" rIns="45719" bIns="45719"/>
            <a:lstStyle/>
            <a:p>
              <a:endParaRPr lang="en-US"/>
            </a:p>
          </p:txBody>
        </p:sp>
        <p:sp>
          <p:nvSpPr>
            <p:cNvPr id="6" name="Shape">
              <a:extLst>
                <a:ext uri="{FF2B5EF4-FFF2-40B4-BE49-F238E27FC236}">
                  <a16:creationId xmlns:a16="http://schemas.microsoft.com/office/drawing/2014/main" id="{97FFDFFF-2953-4CB4-723C-2A1864118982}"/>
                </a:ext>
              </a:extLst>
            </p:cNvPr>
            <p:cNvSpPr>
              <a:spLocks/>
            </p:cNvSpPr>
            <p:nvPr/>
          </p:nvSpPr>
          <p:spPr bwMode="auto">
            <a:xfrm>
              <a:off x="9182100" y="0"/>
              <a:ext cx="3006725" cy="6865938"/>
            </a:xfrm>
            <a:custGeom>
              <a:avLst/>
              <a:gdLst>
                <a:gd name="T0" fmla="*/ 1503363 w 21600"/>
                <a:gd name="T1" fmla="*/ 3432969 h 21600"/>
                <a:gd name="T2" fmla="*/ 1503363 w 21600"/>
                <a:gd name="T3" fmla="*/ 3432969 h 21600"/>
                <a:gd name="T4" fmla="*/ 1503363 w 21600"/>
                <a:gd name="T5" fmla="*/ 3432969 h 21600"/>
                <a:gd name="T6" fmla="*/ 1503363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692" y="0"/>
                  </a:moveTo>
                  <a:lnTo>
                    <a:pt x="21600" y="0"/>
                  </a:lnTo>
                  <a:lnTo>
                    <a:pt x="21600" y="21600"/>
                  </a:lnTo>
                  <a:lnTo>
                    <a:pt x="0" y="21600"/>
                  </a:lnTo>
                  <a:lnTo>
                    <a:pt x="14692" y="0"/>
                  </a:lnTo>
                  <a:close/>
                </a:path>
              </a:pathLst>
            </a:custGeom>
            <a:solidFill>
              <a:schemeClr val="accent1">
                <a:alpha val="36078"/>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7" name="Shape">
              <a:extLst>
                <a:ext uri="{FF2B5EF4-FFF2-40B4-BE49-F238E27FC236}">
                  <a16:creationId xmlns:a16="http://schemas.microsoft.com/office/drawing/2014/main" id="{9CED43DC-9ED1-F2E0-9260-4B6082293A70}"/>
                </a:ext>
              </a:extLst>
            </p:cNvPr>
            <p:cNvSpPr>
              <a:spLocks/>
            </p:cNvSpPr>
            <p:nvPr/>
          </p:nvSpPr>
          <p:spPr bwMode="auto">
            <a:xfrm>
              <a:off x="9602788" y="0"/>
              <a:ext cx="2589213" cy="6865938"/>
            </a:xfrm>
            <a:custGeom>
              <a:avLst/>
              <a:gdLst>
                <a:gd name="T0" fmla="*/ 1294607 w 21600"/>
                <a:gd name="T1" fmla="*/ 3432969 h 21600"/>
                <a:gd name="T2" fmla="*/ 1294607 w 21600"/>
                <a:gd name="T3" fmla="*/ 3432969 h 21600"/>
                <a:gd name="T4" fmla="*/ 1294607 w 21600"/>
                <a:gd name="T5" fmla="*/ 3432969 h 21600"/>
                <a:gd name="T6" fmla="*/ 1294607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0092" y="21600"/>
                  </a:lnTo>
                  <a:lnTo>
                    <a:pt x="0" y="0"/>
                  </a:lnTo>
                  <a:close/>
                </a:path>
              </a:pathLst>
            </a:custGeom>
            <a:solidFill>
              <a:schemeClr val="accent1">
                <a:alpha val="20000"/>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8" name="Triangle">
              <a:extLst>
                <a:ext uri="{FF2B5EF4-FFF2-40B4-BE49-F238E27FC236}">
                  <a16:creationId xmlns:a16="http://schemas.microsoft.com/office/drawing/2014/main" id="{B5A67C44-02AD-8D08-1866-86A3FAE01BCF}"/>
                </a:ext>
              </a:extLst>
            </p:cNvPr>
            <p:cNvSpPr>
              <a:spLocks/>
            </p:cNvSpPr>
            <p:nvPr/>
          </p:nvSpPr>
          <p:spPr bwMode="auto">
            <a:xfrm>
              <a:off x="8932863" y="3055937"/>
              <a:ext cx="3259138" cy="3810001"/>
            </a:xfrm>
            <a:custGeom>
              <a:avLst/>
              <a:gdLst>
                <a:gd name="T0" fmla="*/ 1629569 w 21600"/>
                <a:gd name="T1" fmla="*/ 1905001 h 21600"/>
                <a:gd name="T2" fmla="*/ 1629569 w 21600"/>
                <a:gd name="T3" fmla="*/ 1905001 h 21600"/>
                <a:gd name="T4" fmla="*/ 1629569 w 21600"/>
                <a:gd name="T5" fmla="*/ 1905001 h 21600"/>
                <a:gd name="T6" fmla="*/ 1629569 w 21600"/>
                <a:gd name="T7" fmla="*/ 1905001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lnTo>
                    <a:pt x="0" y="21600"/>
                  </a:lnTo>
                  <a:lnTo>
                    <a:pt x="21600" y="21600"/>
                  </a:lnTo>
                  <a:lnTo>
                    <a:pt x="21600" y="0"/>
                  </a:lnTo>
                  <a:close/>
                </a:path>
              </a:pathLst>
            </a:custGeom>
            <a:solidFill>
              <a:srgbClr val="17B0E4">
                <a:alpha val="65881"/>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9" name="Shape">
              <a:extLst>
                <a:ext uri="{FF2B5EF4-FFF2-40B4-BE49-F238E27FC236}">
                  <a16:creationId xmlns:a16="http://schemas.microsoft.com/office/drawing/2014/main" id="{A896E1E8-57C0-860E-B470-9A673C846FF8}"/>
                </a:ext>
              </a:extLst>
            </p:cNvPr>
            <p:cNvSpPr>
              <a:spLocks/>
            </p:cNvSpPr>
            <p:nvPr/>
          </p:nvSpPr>
          <p:spPr bwMode="auto">
            <a:xfrm>
              <a:off x="9334500" y="0"/>
              <a:ext cx="2854325" cy="6865938"/>
            </a:xfrm>
            <a:custGeom>
              <a:avLst/>
              <a:gdLst>
                <a:gd name="T0" fmla="*/ 1427163 w 21600"/>
                <a:gd name="T1" fmla="*/ 3432969 h 21600"/>
                <a:gd name="T2" fmla="*/ 1427163 w 21600"/>
                <a:gd name="T3" fmla="*/ 3432969 h 21600"/>
                <a:gd name="T4" fmla="*/ 1427163 w 21600"/>
                <a:gd name="T5" fmla="*/ 3432969 h 21600"/>
                <a:gd name="T6" fmla="*/ 1427163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8697" y="21600"/>
                  </a:lnTo>
                  <a:lnTo>
                    <a:pt x="0" y="0"/>
                  </a:lnTo>
                  <a:close/>
                </a:path>
              </a:pathLst>
            </a:custGeom>
            <a:solidFill>
              <a:srgbClr val="17B0E4">
                <a:alpha val="50195"/>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 name="Shape">
              <a:extLst>
                <a:ext uri="{FF2B5EF4-FFF2-40B4-BE49-F238E27FC236}">
                  <a16:creationId xmlns:a16="http://schemas.microsoft.com/office/drawing/2014/main" id="{9C075E8B-4A49-21B6-FEA0-B510E98296B3}"/>
                </a:ext>
              </a:extLst>
            </p:cNvPr>
            <p:cNvSpPr>
              <a:spLocks/>
            </p:cNvSpPr>
            <p:nvPr/>
          </p:nvSpPr>
          <p:spPr bwMode="auto">
            <a:xfrm>
              <a:off x="10898188" y="0"/>
              <a:ext cx="1290638" cy="6865938"/>
            </a:xfrm>
            <a:custGeom>
              <a:avLst/>
              <a:gdLst>
                <a:gd name="T0" fmla="*/ 645319 w 21600"/>
                <a:gd name="T1" fmla="*/ 3432969 h 21600"/>
                <a:gd name="T2" fmla="*/ 645319 w 21600"/>
                <a:gd name="T3" fmla="*/ 3432969 h 21600"/>
                <a:gd name="T4" fmla="*/ 645319 w 21600"/>
                <a:gd name="T5" fmla="*/ 3432969 h 21600"/>
                <a:gd name="T6" fmla="*/ 645319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7073" y="0"/>
                  </a:moveTo>
                  <a:lnTo>
                    <a:pt x="21600" y="0"/>
                  </a:lnTo>
                  <a:lnTo>
                    <a:pt x="21600" y="21600"/>
                  </a:lnTo>
                  <a:lnTo>
                    <a:pt x="0" y="21600"/>
                  </a:lnTo>
                  <a:lnTo>
                    <a:pt x="17073" y="0"/>
                  </a:lnTo>
                  <a:close/>
                </a:path>
              </a:pathLst>
            </a:custGeom>
            <a:solidFill>
              <a:schemeClr val="accent2">
                <a:alpha val="70195"/>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1" name="Shape">
              <a:extLst>
                <a:ext uri="{FF2B5EF4-FFF2-40B4-BE49-F238E27FC236}">
                  <a16:creationId xmlns:a16="http://schemas.microsoft.com/office/drawing/2014/main" id="{62DD9F38-717F-1E2E-2157-C2E222EC212D}"/>
                </a:ext>
              </a:extLst>
            </p:cNvPr>
            <p:cNvSpPr>
              <a:spLocks/>
            </p:cNvSpPr>
            <p:nvPr/>
          </p:nvSpPr>
          <p:spPr bwMode="auto">
            <a:xfrm>
              <a:off x="10939463" y="0"/>
              <a:ext cx="1249363" cy="6865938"/>
            </a:xfrm>
            <a:custGeom>
              <a:avLst/>
              <a:gdLst>
                <a:gd name="T0" fmla="*/ 624682 w 21600"/>
                <a:gd name="T1" fmla="*/ 3432969 h 21600"/>
                <a:gd name="T2" fmla="*/ 624682 w 21600"/>
                <a:gd name="T3" fmla="*/ 3432969 h 21600"/>
                <a:gd name="T4" fmla="*/ 624682 w 21600"/>
                <a:gd name="T5" fmla="*/ 3432969 h 21600"/>
                <a:gd name="T6" fmla="*/ 624682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9173" y="21600"/>
                  </a:lnTo>
                  <a:lnTo>
                    <a:pt x="0" y="0"/>
                  </a:lnTo>
                  <a:close/>
                </a:path>
              </a:pathLst>
            </a:custGeom>
            <a:solidFill>
              <a:srgbClr val="236292">
                <a:alpha val="79999"/>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2" name="Triangle">
              <a:extLst>
                <a:ext uri="{FF2B5EF4-FFF2-40B4-BE49-F238E27FC236}">
                  <a16:creationId xmlns:a16="http://schemas.microsoft.com/office/drawing/2014/main" id="{665F60EC-8623-88ED-0584-EEE28902A7E8}"/>
                </a:ext>
              </a:extLst>
            </p:cNvPr>
            <p:cNvSpPr>
              <a:spLocks/>
            </p:cNvSpPr>
            <p:nvPr/>
          </p:nvSpPr>
          <p:spPr bwMode="auto">
            <a:xfrm>
              <a:off x="10371138" y="3597275"/>
              <a:ext cx="1817688" cy="3268663"/>
            </a:xfrm>
            <a:custGeom>
              <a:avLst/>
              <a:gdLst>
                <a:gd name="T0" fmla="*/ 908844 w 21600"/>
                <a:gd name="T1" fmla="*/ 1634332 h 21600"/>
                <a:gd name="T2" fmla="*/ 908844 w 21600"/>
                <a:gd name="T3" fmla="*/ 1634332 h 21600"/>
                <a:gd name="T4" fmla="*/ 908844 w 21600"/>
                <a:gd name="T5" fmla="*/ 1634332 h 21600"/>
                <a:gd name="T6" fmla="*/ 908844 w 21600"/>
                <a:gd name="T7" fmla="*/ 1634332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lnTo>
                    <a:pt x="0" y="21600"/>
                  </a:lnTo>
                  <a:lnTo>
                    <a:pt x="21600" y="21600"/>
                  </a:lnTo>
                  <a:lnTo>
                    <a:pt x="21600" y="0"/>
                  </a:lnTo>
                  <a:close/>
                </a:path>
              </a:pathLst>
            </a:custGeom>
            <a:solidFill>
              <a:srgbClr val="17B0E4">
                <a:alpha val="65881"/>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grpSp>
      <p:sp>
        <p:nvSpPr>
          <p:cNvPr id="13" name="Slide Number">
            <a:extLst>
              <a:ext uri="{FF2B5EF4-FFF2-40B4-BE49-F238E27FC236}">
                <a16:creationId xmlns:a16="http://schemas.microsoft.com/office/drawing/2014/main" id="{CAA430B9-9DCA-40E2-2794-F7A768A60CE6}"/>
              </a:ext>
            </a:extLst>
          </p:cNvPr>
          <p:cNvSpPr txBox="1">
            <a:spLocks noGrp="1" noChangeArrowheads="1"/>
          </p:cNvSpPr>
          <p:nvPr>
            <p:ph type="sldNum" sz="quarter" idx="10"/>
          </p:nvPr>
        </p:nvSpPr>
        <p:spPr/>
        <p:txBody>
          <a:bodyPr/>
          <a:lstStyle>
            <a:lvl1pPr>
              <a:defRPr/>
            </a:lvl1pPr>
          </a:lstStyle>
          <a:p>
            <a:fld id="{5DE50A66-91C7-42C9-BA5C-9AA6A347CB0C}" type="slidenum">
              <a:rPr lang="en-US" altLang="en-US"/>
              <a:pPr/>
              <a:t>‹#›</a:t>
            </a:fld>
            <a:endParaRPr lang="en-US" altLang="en-US"/>
          </a:p>
        </p:txBody>
      </p:sp>
    </p:spTree>
    <p:extLst>
      <p:ext uri="{BB962C8B-B14F-4D97-AF65-F5344CB8AC3E}">
        <p14:creationId xmlns:p14="http://schemas.microsoft.com/office/powerpoint/2010/main" val="419167678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6" name="Title Text"/>
          <p:cNvSpPr txBox="1">
            <a:spLocks noGrp="1"/>
          </p:cNvSpPr>
          <p:nvPr>
            <p:ph type="title"/>
          </p:nvPr>
        </p:nvSpPr>
        <p:spPr>
          <a:xfrm>
            <a:off x="677862" y="609600"/>
            <a:ext cx="8596313" cy="1320800"/>
          </a:xfrm>
          <a:prstGeom prst="rect">
            <a:avLst/>
          </a:prstGeom>
        </p:spPr>
        <p:txBody>
          <a:bodyPr>
            <a:normAutofit/>
          </a:bodyPr>
          <a:lstStyle/>
          <a:p>
            <a:r>
              <a:t>Title Text</a:t>
            </a:r>
          </a:p>
        </p:txBody>
      </p:sp>
      <p:sp>
        <p:nvSpPr>
          <p:cNvPr id="57" name="Body Level One…"/>
          <p:cNvSpPr txBox="1">
            <a:spLocks noGrp="1"/>
          </p:cNvSpPr>
          <p:nvPr>
            <p:ph type="body" sz="half" idx="1"/>
          </p:nvPr>
        </p:nvSpPr>
        <p:spPr>
          <a:xfrm>
            <a:off x="677862" y="2160587"/>
            <a:ext cx="8596313" cy="3881438"/>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 name="Slide Number">
            <a:extLst>
              <a:ext uri="{FF2B5EF4-FFF2-40B4-BE49-F238E27FC236}">
                <a16:creationId xmlns:a16="http://schemas.microsoft.com/office/drawing/2014/main" id="{75EC0394-56AC-F146-8E4E-B9A370B6452D}"/>
              </a:ext>
            </a:extLst>
          </p:cNvPr>
          <p:cNvSpPr txBox="1">
            <a:spLocks noGrp="1" noChangeArrowheads="1"/>
          </p:cNvSpPr>
          <p:nvPr>
            <p:ph type="sldNum" sz="quarter" idx="10"/>
          </p:nvPr>
        </p:nvSpPr>
        <p:spPr>
          <a:ln/>
        </p:spPr>
        <p:txBody>
          <a:bodyPr/>
          <a:lstStyle>
            <a:lvl1pPr>
              <a:defRPr/>
            </a:lvl1pPr>
          </a:lstStyle>
          <a:p>
            <a:fld id="{F2EC0912-EE6A-448E-969D-DAC4327E585E}" type="slidenum">
              <a:rPr lang="en-US" altLang="en-US"/>
              <a:pPr/>
              <a:t>‹#›</a:t>
            </a:fld>
            <a:endParaRPr lang="en-US" altLang="en-US"/>
          </a:p>
        </p:txBody>
      </p:sp>
    </p:spTree>
    <p:extLst>
      <p:ext uri="{BB962C8B-B14F-4D97-AF65-F5344CB8AC3E}">
        <p14:creationId xmlns:p14="http://schemas.microsoft.com/office/powerpoint/2010/main" val="137203051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
            <a:extLst>
              <a:ext uri="{FF2B5EF4-FFF2-40B4-BE49-F238E27FC236}">
                <a16:creationId xmlns:a16="http://schemas.microsoft.com/office/drawing/2014/main" id="{231E056F-BF0B-1525-19EF-3DA15900A5B9}"/>
              </a:ext>
            </a:extLst>
          </p:cNvPr>
          <p:cNvSpPr txBox="1">
            <a:spLocks noChangeArrowheads="1"/>
          </p:cNvSpPr>
          <p:nvPr/>
        </p:nvSpPr>
        <p:spPr bwMode="auto">
          <a:xfrm>
            <a:off x="541338" y="446088"/>
            <a:ext cx="6096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nchor="ctr">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r>
              <a:rPr lang="en-US" altLang="en-US" sz="8000">
                <a:solidFill>
                  <a:srgbClr val="9FE0F5"/>
                </a:solidFill>
              </a:rPr>
              <a:t>“</a:t>
            </a:r>
          </a:p>
        </p:txBody>
      </p:sp>
      <p:sp>
        <p:nvSpPr>
          <p:cNvPr id="3" name="”">
            <a:extLst>
              <a:ext uri="{FF2B5EF4-FFF2-40B4-BE49-F238E27FC236}">
                <a16:creationId xmlns:a16="http://schemas.microsoft.com/office/drawing/2014/main" id="{E411BE59-4998-EDF2-2952-EE57E9217526}"/>
              </a:ext>
            </a:extLst>
          </p:cNvPr>
          <p:cNvSpPr txBox="1">
            <a:spLocks noChangeArrowheads="1"/>
          </p:cNvSpPr>
          <p:nvPr/>
        </p:nvSpPr>
        <p:spPr bwMode="auto">
          <a:xfrm>
            <a:off x="8893175" y="2543175"/>
            <a:ext cx="6096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nchor="ctr">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r>
              <a:rPr lang="en-US" altLang="en-US" sz="8000">
                <a:solidFill>
                  <a:srgbClr val="9FE0F5"/>
                </a:solidFill>
              </a:rPr>
              <a:t>”</a:t>
            </a:r>
          </a:p>
        </p:txBody>
      </p:sp>
      <p:sp>
        <p:nvSpPr>
          <p:cNvPr id="67" name="Title Text"/>
          <p:cNvSpPr txBox="1">
            <a:spLocks noGrp="1"/>
          </p:cNvSpPr>
          <p:nvPr>
            <p:ph type="title"/>
          </p:nvPr>
        </p:nvSpPr>
        <p:spPr>
          <a:xfrm>
            <a:off x="677862" y="609600"/>
            <a:ext cx="8596313" cy="1320800"/>
          </a:xfrm>
          <a:prstGeom prst="rect">
            <a:avLst/>
          </a:prstGeom>
        </p:spPr>
        <p:txBody>
          <a:bodyPr>
            <a:normAutofit/>
          </a:bodyPr>
          <a:lstStyle/>
          <a:p>
            <a:r>
              <a:t>Title Text</a:t>
            </a:r>
          </a:p>
        </p:txBody>
      </p:sp>
      <p:sp>
        <p:nvSpPr>
          <p:cNvPr id="68" name="Body Level One…"/>
          <p:cNvSpPr txBox="1">
            <a:spLocks noGrp="1"/>
          </p:cNvSpPr>
          <p:nvPr>
            <p:ph type="body" sz="half" idx="1"/>
          </p:nvPr>
        </p:nvSpPr>
        <p:spPr>
          <a:xfrm>
            <a:off x="677862" y="2160587"/>
            <a:ext cx="8596313" cy="3881438"/>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a:extLst>
              <a:ext uri="{FF2B5EF4-FFF2-40B4-BE49-F238E27FC236}">
                <a16:creationId xmlns:a16="http://schemas.microsoft.com/office/drawing/2014/main" id="{AF9E96DD-4E5F-5517-CB10-3ECA98C4CEAD}"/>
              </a:ext>
            </a:extLst>
          </p:cNvPr>
          <p:cNvSpPr txBox="1">
            <a:spLocks noGrp="1" noChangeArrowheads="1"/>
          </p:cNvSpPr>
          <p:nvPr>
            <p:ph type="sldNum" sz="quarter" idx="10"/>
          </p:nvPr>
        </p:nvSpPr>
        <p:spPr/>
        <p:txBody>
          <a:bodyPr/>
          <a:lstStyle>
            <a:lvl1pPr>
              <a:defRPr/>
            </a:lvl1pPr>
          </a:lstStyle>
          <a:p>
            <a:fld id="{B6522B7A-8E88-4B3A-A48B-53A5649FEF5E}" type="slidenum">
              <a:rPr lang="en-US" altLang="en-US"/>
              <a:pPr/>
              <a:t>‹#›</a:t>
            </a:fld>
            <a:endParaRPr lang="en-US" altLang="en-US"/>
          </a:p>
        </p:txBody>
      </p:sp>
    </p:spTree>
    <p:extLst>
      <p:ext uri="{BB962C8B-B14F-4D97-AF65-F5344CB8AC3E}">
        <p14:creationId xmlns:p14="http://schemas.microsoft.com/office/powerpoint/2010/main" val="182212872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
            <a:extLst>
              <a:ext uri="{FF2B5EF4-FFF2-40B4-BE49-F238E27FC236}">
                <a16:creationId xmlns:a16="http://schemas.microsoft.com/office/drawing/2014/main" id="{9C47E83E-1CA9-1C41-FB2C-234E7AB7BB8D}"/>
              </a:ext>
            </a:extLst>
          </p:cNvPr>
          <p:cNvSpPr txBox="1">
            <a:spLocks noChangeArrowheads="1"/>
          </p:cNvSpPr>
          <p:nvPr/>
        </p:nvSpPr>
        <p:spPr bwMode="auto">
          <a:xfrm>
            <a:off x="541338" y="446088"/>
            <a:ext cx="6096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nchor="ctr">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r>
              <a:rPr lang="en-US" altLang="en-US" sz="8000">
                <a:solidFill>
                  <a:srgbClr val="9FE0F5"/>
                </a:solidFill>
              </a:rPr>
              <a:t>“</a:t>
            </a:r>
          </a:p>
        </p:txBody>
      </p:sp>
      <p:sp>
        <p:nvSpPr>
          <p:cNvPr id="3" name="”">
            <a:extLst>
              <a:ext uri="{FF2B5EF4-FFF2-40B4-BE49-F238E27FC236}">
                <a16:creationId xmlns:a16="http://schemas.microsoft.com/office/drawing/2014/main" id="{4550A018-5213-E3FE-FEB0-77C4C87B5670}"/>
              </a:ext>
            </a:extLst>
          </p:cNvPr>
          <p:cNvSpPr txBox="1">
            <a:spLocks noChangeArrowheads="1"/>
          </p:cNvSpPr>
          <p:nvPr/>
        </p:nvSpPr>
        <p:spPr bwMode="auto">
          <a:xfrm>
            <a:off x="8893175" y="2543175"/>
            <a:ext cx="6096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nchor="ctr">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r>
              <a:rPr lang="en-US" altLang="en-US" sz="8000">
                <a:solidFill>
                  <a:srgbClr val="9FE0F5"/>
                </a:solidFill>
              </a:rPr>
              <a:t>”</a:t>
            </a:r>
          </a:p>
        </p:txBody>
      </p:sp>
      <p:sp>
        <p:nvSpPr>
          <p:cNvPr id="78" name="Title Text"/>
          <p:cNvSpPr txBox="1">
            <a:spLocks noGrp="1"/>
          </p:cNvSpPr>
          <p:nvPr>
            <p:ph type="title"/>
          </p:nvPr>
        </p:nvSpPr>
        <p:spPr>
          <a:xfrm>
            <a:off x="677862" y="609600"/>
            <a:ext cx="8596313" cy="1320800"/>
          </a:xfrm>
          <a:prstGeom prst="rect">
            <a:avLst/>
          </a:prstGeom>
        </p:spPr>
        <p:txBody>
          <a:bodyPr>
            <a:normAutofit/>
          </a:bodyPr>
          <a:lstStyle/>
          <a:p>
            <a:r>
              <a:t>Title Text</a:t>
            </a:r>
          </a:p>
        </p:txBody>
      </p:sp>
      <p:sp>
        <p:nvSpPr>
          <p:cNvPr id="79" name="Body Level One…"/>
          <p:cNvSpPr txBox="1">
            <a:spLocks noGrp="1"/>
          </p:cNvSpPr>
          <p:nvPr>
            <p:ph type="body" sz="half" idx="1"/>
          </p:nvPr>
        </p:nvSpPr>
        <p:spPr>
          <a:xfrm>
            <a:off x="677862" y="2160587"/>
            <a:ext cx="8596313" cy="3881438"/>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a:extLst>
              <a:ext uri="{FF2B5EF4-FFF2-40B4-BE49-F238E27FC236}">
                <a16:creationId xmlns:a16="http://schemas.microsoft.com/office/drawing/2014/main" id="{DB753FAE-E534-D1EF-4984-73BF81B16212}"/>
              </a:ext>
            </a:extLst>
          </p:cNvPr>
          <p:cNvSpPr txBox="1">
            <a:spLocks noGrp="1" noChangeArrowheads="1"/>
          </p:cNvSpPr>
          <p:nvPr>
            <p:ph type="sldNum" sz="quarter" idx="10"/>
          </p:nvPr>
        </p:nvSpPr>
        <p:spPr/>
        <p:txBody>
          <a:bodyPr/>
          <a:lstStyle>
            <a:lvl1pPr>
              <a:defRPr/>
            </a:lvl1pPr>
          </a:lstStyle>
          <a:p>
            <a:fld id="{B1DFB017-83AF-44EB-BAF1-F2BCB7D91F7A}" type="slidenum">
              <a:rPr lang="en-US" altLang="en-US"/>
              <a:pPr/>
              <a:t>‹#›</a:t>
            </a:fld>
            <a:endParaRPr lang="en-US" altLang="en-US"/>
          </a:p>
        </p:txBody>
      </p:sp>
    </p:spTree>
    <p:extLst>
      <p:ext uri="{BB962C8B-B14F-4D97-AF65-F5344CB8AC3E}">
        <p14:creationId xmlns:p14="http://schemas.microsoft.com/office/powerpoint/2010/main" val="368756830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a:extLst>
              <a:ext uri="{FF2B5EF4-FFF2-40B4-BE49-F238E27FC236}">
                <a16:creationId xmlns:a16="http://schemas.microsoft.com/office/drawing/2014/main" id="{93CBEE57-3A76-7754-F163-18E89E3C42C8}"/>
              </a:ext>
            </a:extLst>
          </p:cNvPr>
          <p:cNvGrpSpPr>
            <a:grpSpLocks/>
          </p:cNvGrpSpPr>
          <p:nvPr/>
        </p:nvGrpSpPr>
        <p:grpSpPr bwMode="auto">
          <a:xfrm>
            <a:off x="0" y="-7938"/>
            <a:ext cx="12192000" cy="6865938"/>
            <a:chOff x="0" y="0"/>
            <a:chExt cx="12192000" cy="6865937"/>
          </a:xfrm>
        </p:grpSpPr>
        <p:sp>
          <p:nvSpPr>
            <p:cNvPr id="1030" name="Line">
              <a:extLst>
                <a:ext uri="{FF2B5EF4-FFF2-40B4-BE49-F238E27FC236}">
                  <a16:creationId xmlns:a16="http://schemas.microsoft.com/office/drawing/2014/main" id="{55063245-57D8-59F2-25AB-27B157FE23EC}"/>
                </a:ext>
              </a:extLst>
            </p:cNvPr>
            <p:cNvSpPr>
              <a:spLocks noChangeShapeType="1"/>
            </p:cNvSpPr>
            <p:nvPr/>
          </p:nvSpPr>
          <p:spPr bwMode="auto">
            <a:xfrm>
              <a:off x="9371013" y="7938"/>
              <a:ext cx="1219200" cy="6858000"/>
            </a:xfrm>
            <a:prstGeom prst="line">
              <a:avLst/>
            </a:prstGeom>
            <a:noFill/>
            <a:ln w="9525" cap="rnd">
              <a:solidFill>
                <a:schemeClr val="accent1">
                  <a:alpha val="70195"/>
                </a:schemeClr>
              </a:solidFill>
              <a:round/>
              <a:headEnd/>
              <a:tailEnd/>
            </a:ln>
            <a:extLst>
              <a:ext uri="{909E8E84-426E-40DD-AFC4-6F175D3DCCD1}">
                <a14:hiddenFill xmlns:a14="http://schemas.microsoft.com/office/drawing/2010/main">
                  <a:noFill/>
                </a14:hiddenFill>
              </a:ext>
            </a:extLst>
          </p:spPr>
          <p:txBody>
            <a:bodyPr lIns="45719" tIns="45719" rIns="45719" bIns="45719"/>
            <a:lstStyle/>
            <a:p>
              <a:endParaRPr lang="en-US"/>
            </a:p>
          </p:txBody>
        </p:sp>
        <p:sp>
          <p:nvSpPr>
            <p:cNvPr id="1031" name="Line">
              <a:extLst>
                <a:ext uri="{FF2B5EF4-FFF2-40B4-BE49-F238E27FC236}">
                  <a16:creationId xmlns:a16="http://schemas.microsoft.com/office/drawing/2014/main" id="{4E3C2850-92A5-9288-D8DE-EEA18D85C85F}"/>
                </a:ext>
              </a:extLst>
            </p:cNvPr>
            <p:cNvSpPr>
              <a:spLocks noChangeShapeType="1"/>
            </p:cNvSpPr>
            <p:nvPr/>
          </p:nvSpPr>
          <p:spPr bwMode="auto">
            <a:xfrm flipH="1">
              <a:off x="7424737" y="3689350"/>
              <a:ext cx="4764088" cy="3176588"/>
            </a:xfrm>
            <a:prstGeom prst="line">
              <a:avLst/>
            </a:prstGeom>
            <a:noFill/>
            <a:ln w="9525" cap="rnd">
              <a:solidFill>
                <a:schemeClr val="accent1">
                  <a:alpha val="70195"/>
                </a:schemeClr>
              </a:solidFill>
              <a:round/>
              <a:headEnd/>
              <a:tailEnd/>
            </a:ln>
            <a:extLst>
              <a:ext uri="{909E8E84-426E-40DD-AFC4-6F175D3DCCD1}">
                <a14:hiddenFill xmlns:a14="http://schemas.microsoft.com/office/drawing/2010/main">
                  <a:noFill/>
                </a14:hiddenFill>
              </a:ext>
            </a:extLst>
          </p:spPr>
          <p:txBody>
            <a:bodyPr lIns="45719" tIns="45719" rIns="45719" bIns="45719"/>
            <a:lstStyle/>
            <a:p>
              <a:endParaRPr lang="en-US"/>
            </a:p>
          </p:txBody>
        </p:sp>
        <p:sp>
          <p:nvSpPr>
            <p:cNvPr id="1032" name="Shape">
              <a:extLst>
                <a:ext uri="{FF2B5EF4-FFF2-40B4-BE49-F238E27FC236}">
                  <a16:creationId xmlns:a16="http://schemas.microsoft.com/office/drawing/2014/main" id="{1BB279B0-1153-815E-2791-1F61630C955B}"/>
                </a:ext>
              </a:extLst>
            </p:cNvPr>
            <p:cNvSpPr>
              <a:spLocks/>
            </p:cNvSpPr>
            <p:nvPr/>
          </p:nvSpPr>
          <p:spPr bwMode="auto">
            <a:xfrm>
              <a:off x="9182100" y="0"/>
              <a:ext cx="3006725" cy="6865938"/>
            </a:xfrm>
            <a:custGeom>
              <a:avLst/>
              <a:gdLst>
                <a:gd name="T0" fmla="*/ 1503363 w 21600"/>
                <a:gd name="T1" fmla="*/ 3432969 h 21600"/>
                <a:gd name="T2" fmla="*/ 1503363 w 21600"/>
                <a:gd name="T3" fmla="*/ 3432969 h 21600"/>
                <a:gd name="T4" fmla="*/ 1503363 w 21600"/>
                <a:gd name="T5" fmla="*/ 3432969 h 21600"/>
                <a:gd name="T6" fmla="*/ 1503363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4692" y="0"/>
                  </a:moveTo>
                  <a:lnTo>
                    <a:pt x="21600" y="0"/>
                  </a:lnTo>
                  <a:lnTo>
                    <a:pt x="21600" y="21600"/>
                  </a:lnTo>
                  <a:lnTo>
                    <a:pt x="0" y="21600"/>
                  </a:lnTo>
                  <a:lnTo>
                    <a:pt x="14692" y="0"/>
                  </a:lnTo>
                  <a:close/>
                </a:path>
              </a:pathLst>
            </a:custGeom>
            <a:solidFill>
              <a:schemeClr val="accent1">
                <a:alpha val="36078"/>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3" name="Shape">
              <a:extLst>
                <a:ext uri="{FF2B5EF4-FFF2-40B4-BE49-F238E27FC236}">
                  <a16:creationId xmlns:a16="http://schemas.microsoft.com/office/drawing/2014/main" id="{A6C40E0C-D12C-4327-730E-09176722D435}"/>
                </a:ext>
              </a:extLst>
            </p:cNvPr>
            <p:cNvSpPr>
              <a:spLocks/>
            </p:cNvSpPr>
            <p:nvPr/>
          </p:nvSpPr>
          <p:spPr bwMode="auto">
            <a:xfrm>
              <a:off x="9602788" y="0"/>
              <a:ext cx="2589213" cy="6865938"/>
            </a:xfrm>
            <a:custGeom>
              <a:avLst/>
              <a:gdLst>
                <a:gd name="T0" fmla="*/ 1294607 w 21600"/>
                <a:gd name="T1" fmla="*/ 3432969 h 21600"/>
                <a:gd name="T2" fmla="*/ 1294607 w 21600"/>
                <a:gd name="T3" fmla="*/ 3432969 h 21600"/>
                <a:gd name="T4" fmla="*/ 1294607 w 21600"/>
                <a:gd name="T5" fmla="*/ 3432969 h 21600"/>
                <a:gd name="T6" fmla="*/ 1294607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0092" y="21600"/>
                  </a:lnTo>
                  <a:lnTo>
                    <a:pt x="0" y="0"/>
                  </a:lnTo>
                  <a:close/>
                </a:path>
              </a:pathLst>
            </a:custGeom>
            <a:solidFill>
              <a:schemeClr val="accent1">
                <a:alpha val="20000"/>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4" name="Triangle">
              <a:extLst>
                <a:ext uri="{FF2B5EF4-FFF2-40B4-BE49-F238E27FC236}">
                  <a16:creationId xmlns:a16="http://schemas.microsoft.com/office/drawing/2014/main" id="{4666A777-55F1-8C51-DEF4-B5C4115D2D71}"/>
                </a:ext>
              </a:extLst>
            </p:cNvPr>
            <p:cNvSpPr>
              <a:spLocks/>
            </p:cNvSpPr>
            <p:nvPr/>
          </p:nvSpPr>
          <p:spPr bwMode="auto">
            <a:xfrm>
              <a:off x="8932863" y="3055937"/>
              <a:ext cx="3259138" cy="3810001"/>
            </a:xfrm>
            <a:custGeom>
              <a:avLst/>
              <a:gdLst>
                <a:gd name="T0" fmla="*/ 1629569 w 21600"/>
                <a:gd name="T1" fmla="*/ 1905001 h 21600"/>
                <a:gd name="T2" fmla="*/ 1629569 w 21600"/>
                <a:gd name="T3" fmla="*/ 1905001 h 21600"/>
                <a:gd name="T4" fmla="*/ 1629569 w 21600"/>
                <a:gd name="T5" fmla="*/ 1905001 h 21600"/>
                <a:gd name="T6" fmla="*/ 1629569 w 21600"/>
                <a:gd name="T7" fmla="*/ 1905001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lnTo>
                    <a:pt x="0" y="21600"/>
                  </a:lnTo>
                  <a:lnTo>
                    <a:pt x="21600" y="21600"/>
                  </a:lnTo>
                  <a:lnTo>
                    <a:pt x="21600" y="0"/>
                  </a:lnTo>
                  <a:close/>
                </a:path>
              </a:pathLst>
            </a:custGeom>
            <a:solidFill>
              <a:srgbClr val="17B0E4">
                <a:alpha val="65881"/>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5" name="Shape">
              <a:extLst>
                <a:ext uri="{FF2B5EF4-FFF2-40B4-BE49-F238E27FC236}">
                  <a16:creationId xmlns:a16="http://schemas.microsoft.com/office/drawing/2014/main" id="{7DC628FF-7120-F7BC-3A3D-945EF8000E91}"/>
                </a:ext>
              </a:extLst>
            </p:cNvPr>
            <p:cNvSpPr>
              <a:spLocks/>
            </p:cNvSpPr>
            <p:nvPr/>
          </p:nvSpPr>
          <p:spPr bwMode="auto">
            <a:xfrm>
              <a:off x="9334500" y="0"/>
              <a:ext cx="2854325" cy="6865938"/>
            </a:xfrm>
            <a:custGeom>
              <a:avLst/>
              <a:gdLst>
                <a:gd name="T0" fmla="*/ 1427163 w 21600"/>
                <a:gd name="T1" fmla="*/ 3432969 h 21600"/>
                <a:gd name="T2" fmla="*/ 1427163 w 21600"/>
                <a:gd name="T3" fmla="*/ 3432969 h 21600"/>
                <a:gd name="T4" fmla="*/ 1427163 w 21600"/>
                <a:gd name="T5" fmla="*/ 3432969 h 21600"/>
                <a:gd name="T6" fmla="*/ 1427163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8697" y="21600"/>
                  </a:lnTo>
                  <a:lnTo>
                    <a:pt x="0" y="0"/>
                  </a:lnTo>
                  <a:close/>
                </a:path>
              </a:pathLst>
            </a:custGeom>
            <a:solidFill>
              <a:srgbClr val="17B0E4">
                <a:alpha val="50195"/>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6" name="Shape">
              <a:extLst>
                <a:ext uri="{FF2B5EF4-FFF2-40B4-BE49-F238E27FC236}">
                  <a16:creationId xmlns:a16="http://schemas.microsoft.com/office/drawing/2014/main" id="{4744E6BB-390C-A2EB-711B-DD04D1A47DA6}"/>
                </a:ext>
              </a:extLst>
            </p:cNvPr>
            <p:cNvSpPr>
              <a:spLocks/>
            </p:cNvSpPr>
            <p:nvPr/>
          </p:nvSpPr>
          <p:spPr bwMode="auto">
            <a:xfrm>
              <a:off x="10898188" y="0"/>
              <a:ext cx="1290638" cy="6865938"/>
            </a:xfrm>
            <a:custGeom>
              <a:avLst/>
              <a:gdLst>
                <a:gd name="T0" fmla="*/ 645319 w 21600"/>
                <a:gd name="T1" fmla="*/ 3432969 h 21600"/>
                <a:gd name="T2" fmla="*/ 645319 w 21600"/>
                <a:gd name="T3" fmla="*/ 3432969 h 21600"/>
                <a:gd name="T4" fmla="*/ 645319 w 21600"/>
                <a:gd name="T5" fmla="*/ 3432969 h 21600"/>
                <a:gd name="T6" fmla="*/ 645319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7073" y="0"/>
                  </a:moveTo>
                  <a:lnTo>
                    <a:pt x="21600" y="0"/>
                  </a:lnTo>
                  <a:lnTo>
                    <a:pt x="21600" y="21600"/>
                  </a:lnTo>
                  <a:lnTo>
                    <a:pt x="0" y="21600"/>
                  </a:lnTo>
                  <a:lnTo>
                    <a:pt x="17073" y="0"/>
                  </a:lnTo>
                  <a:close/>
                </a:path>
              </a:pathLst>
            </a:custGeom>
            <a:solidFill>
              <a:schemeClr val="accent2">
                <a:alpha val="70195"/>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7" name="Shape">
              <a:extLst>
                <a:ext uri="{FF2B5EF4-FFF2-40B4-BE49-F238E27FC236}">
                  <a16:creationId xmlns:a16="http://schemas.microsoft.com/office/drawing/2014/main" id="{D8BF8496-ED21-A9A6-E90A-28BF1006E93F}"/>
                </a:ext>
              </a:extLst>
            </p:cNvPr>
            <p:cNvSpPr>
              <a:spLocks/>
            </p:cNvSpPr>
            <p:nvPr/>
          </p:nvSpPr>
          <p:spPr bwMode="auto">
            <a:xfrm>
              <a:off x="10939463" y="0"/>
              <a:ext cx="1249363" cy="6865938"/>
            </a:xfrm>
            <a:custGeom>
              <a:avLst/>
              <a:gdLst>
                <a:gd name="T0" fmla="*/ 624682 w 21600"/>
                <a:gd name="T1" fmla="*/ 3432969 h 21600"/>
                <a:gd name="T2" fmla="*/ 624682 w 21600"/>
                <a:gd name="T3" fmla="*/ 3432969 h 21600"/>
                <a:gd name="T4" fmla="*/ 624682 w 21600"/>
                <a:gd name="T5" fmla="*/ 3432969 h 21600"/>
                <a:gd name="T6" fmla="*/ 624682 w 21600"/>
                <a:gd name="T7" fmla="*/ 3432969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21600" y="0"/>
                  </a:lnTo>
                  <a:lnTo>
                    <a:pt x="21600" y="21600"/>
                  </a:lnTo>
                  <a:lnTo>
                    <a:pt x="19173" y="21600"/>
                  </a:lnTo>
                  <a:lnTo>
                    <a:pt x="0" y="0"/>
                  </a:lnTo>
                  <a:close/>
                </a:path>
              </a:pathLst>
            </a:custGeom>
            <a:solidFill>
              <a:srgbClr val="236292">
                <a:alpha val="79999"/>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8" name="Triangle">
              <a:extLst>
                <a:ext uri="{FF2B5EF4-FFF2-40B4-BE49-F238E27FC236}">
                  <a16:creationId xmlns:a16="http://schemas.microsoft.com/office/drawing/2014/main" id="{2D225AB8-3407-875D-507B-E23C146A6C94}"/>
                </a:ext>
              </a:extLst>
            </p:cNvPr>
            <p:cNvSpPr>
              <a:spLocks/>
            </p:cNvSpPr>
            <p:nvPr/>
          </p:nvSpPr>
          <p:spPr bwMode="auto">
            <a:xfrm>
              <a:off x="10371138" y="3597275"/>
              <a:ext cx="1817688" cy="3268663"/>
            </a:xfrm>
            <a:custGeom>
              <a:avLst/>
              <a:gdLst>
                <a:gd name="T0" fmla="*/ 908844 w 21600"/>
                <a:gd name="T1" fmla="*/ 1634332 h 21600"/>
                <a:gd name="T2" fmla="*/ 908844 w 21600"/>
                <a:gd name="T3" fmla="*/ 1634332 h 21600"/>
                <a:gd name="T4" fmla="*/ 908844 w 21600"/>
                <a:gd name="T5" fmla="*/ 1634332 h 21600"/>
                <a:gd name="T6" fmla="*/ 908844 w 21600"/>
                <a:gd name="T7" fmla="*/ 1634332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21600" y="0"/>
                  </a:moveTo>
                  <a:lnTo>
                    <a:pt x="0" y="21600"/>
                  </a:lnTo>
                  <a:lnTo>
                    <a:pt x="21600" y="21600"/>
                  </a:lnTo>
                  <a:lnTo>
                    <a:pt x="21600" y="0"/>
                  </a:lnTo>
                  <a:close/>
                </a:path>
              </a:pathLst>
            </a:custGeom>
            <a:solidFill>
              <a:srgbClr val="17B0E4">
                <a:alpha val="65881"/>
              </a:srgb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sp>
          <p:nvSpPr>
            <p:cNvPr id="1039" name="Triangle">
              <a:extLst>
                <a:ext uri="{FF2B5EF4-FFF2-40B4-BE49-F238E27FC236}">
                  <a16:creationId xmlns:a16="http://schemas.microsoft.com/office/drawing/2014/main" id="{10D5404E-6A26-1A15-FEB5-79DA9FA05CAA}"/>
                </a:ext>
              </a:extLst>
            </p:cNvPr>
            <p:cNvSpPr>
              <a:spLocks/>
            </p:cNvSpPr>
            <p:nvPr/>
          </p:nvSpPr>
          <p:spPr bwMode="auto">
            <a:xfrm>
              <a:off x="-1" y="4021137"/>
              <a:ext cx="449264" cy="2844801"/>
            </a:xfrm>
            <a:custGeom>
              <a:avLst/>
              <a:gdLst>
                <a:gd name="T0" fmla="*/ 224632 w 21600"/>
                <a:gd name="T1" fmla="*/ 1422401 h 21600"/>
                <a:gd name="T2" fmla="*/ 224632 w 21600"/>
                <a:gd name="T3" fmla="*/ 1422401 h 21600"/>
                <a:gd name="T4" fmla="*/ 224632 w 21600"/>
                <a:gd name="T5" fmla="*/ 1422401 h 21600"/>
                <a:gd name="T6" fmla="*/ 224632 w 21600"/>
                <a:gd name="T7" fmla="*/ 1422401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0" y="0"/>
                  </a:moveTo>
                  <a:lnTo>
                    <a:pt x="0" y="21600"/>
                  </a:lnTo>
                  <a:lnTo>
                    <a:pt x="21600" y="21600"/>
                  </a:lnTo>
                  <a:lnTo>
                    <a:pt x="0" y="0"/>
                  </a:lnTo>
                  <a:close/>
                </a:path>
              </a:pathLst>
            </a:custGeom>
            <a:solidFill>
              <a:schemeClr val="accent1">
                <a:alpha val="70195"/>
              </a:schemeClr>
            </a:solidFill>
            <a:ln>
              <a:noFill/>
            </a:ln>
            <a:extLst>
              <a:ext uri="{91240B29-F687-4F45-9708-019B960494DF}">
                <a14:hiddenLine xmlns:a14="http://schemas.microsoft.com/office/drawing/2010/main" w="12700" cap="flat">
                  <a:solidFill>
                    <a:srgbClr val="000000"/>
                  </a:solidFill>
                  <a:miter lim="400000"/>
                  <a:headEnd/>
                  <a:tailEnd/>
                </a14:hiddenLine>
              </a:ext>
            </a:extLst>
          </p:spPr>
          <p:txBody>
            <a:bodyPr lIns="45719" tIns="45719" rIns="45719" bIns="45719"/>
            <a:lstStyle/>
            <a:p>
              <a:endParaRPr lang="en-US"/>
            </a:p>
          </p:txBody>
        </p:sp>
      </p:grpSp>
      <p:sp>
        <p:nvSpPr>
          <p:cNvPr id="1027" name="Slide Number">
            <a:extLst>
              <a:ext uri="{FF2B5EF4-FFF2-40B4-BE49-F238E27FC236}">
                <a16:creationId xmlns:a16="http://schemas.microsoft.com/office/drawing/2014/main" id="{869567F8-DA4C-81F8-09CB-AF40E16A6DC0}"/>
              </a:ext>
            </a:extLst>
          </p:cNvPr>
          <p:cNvSpPr txBox="1">
            <a:spLocks noGrp="1" noChangeArrowheads="1"/>
          </p:cNvSpPr>
          <p:nvPr>
            <p:ph type="sldNum" sz="quarter" idx="2"/>
          </p:nvPr>
        </p:nvSpPr>
        <p:spPr bwMode="auto">
          <a:xfrm>
            <a:off x="9050338" y="6115050"/>
            <a:ext cx="223837"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none" lIns="45719" tIns="45720" rIns="45719" bIns="45720" numCol="1" anchor="ctr" anchorCtr="0" compatLnSpc="1">
            <a:prstTxWarp prst="textNoShape">
              <a:avLst/>
            </a:prstTxWarp>
            <a:spAutoFit/>
          </a:bodyPr>
          <a:lstStyle>
            <a:lvl1pPr algn="r" defTabSz="457200" eaLnBrk="1">
              <a:defRPr sz="900">
                <a:solidFill>
                  <a:schemeClr val="accent1"/>
                </a:solidFill>
              </a:defRPr>
            </a:lvl1pPr>
          </a:lstStyle>
          <a:p>
            <a:fld id="{DE6C0764-9E15-4B6B-B81C-E3E277EFC0C9}" type="slidenum">
              <a:rPr lang="en-US" altLang="en-US"/>
              <a:pPr/>
              <a:t>‹#›</a:t>
            </a:fld>
            <a:endParaRPr lang="en-US" altLang="en-US"/>
          </a:p>
        </p:txBody>
      </p:sp>
      <p:sp>
        <p:nvSpPr>
          <p:cNvPr id="1028" name="Title Text">
            <a:extLst>
              <a:ext uri="{FF2B5EF4-FFF2-40B4-BE49-F238E27FC236}">
                <a16:creationId xmlns:a16="http://schemas.microsoft.com/office/drawing/2014/main" id="{2888435D-79E5-F6D6-9C80-0B9FDF08A810}"/>
              </a:ext>
            </a:extLst>
          </p:cNvPr>
          <p:cNvSpPr txBox="1">
            <a:spLocks noGrp="1" noChangeArrowheads="1"/>
          </p:cNvSpPr>
          <p:nvPr>
            <p:ph type="title"/>
          </p:nvPr>
        </p:nvSpPr>
        <p:spPr bwMode="auto">
          <a:xfrm>
            <a:off x="609600" y="274638"/>
            <a:ext cx="10972800"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Trebuchet MS" panose="020B0603020202020204" pitchFamily="34" charset="0"/>
              </a:rPr>
              <a:t>Title Text</a:t>
            </a:r>
          </a:p>
        </p:txBody>
      </p:sp>
      <p:sp>
        <p:nvSpPr>
          <p:cNvPr id="1029" name="Body Level One…">
            <a:extLst>
              <a:ext uri="{FF2B5EF4-FFF2-40B4-BE49-F238E27FC236}">
                <a16:creationId xmlns:a16="http://schemas.microsoft.com/office/drawing/2014/main" id="{558B75CC-AAC0-8E1F-3FD4-3C817A02351F}"/>
              </a:ext>
            </a:extLst>
          </p:cNvPr>
          <p:cNvSpPr txBox="1">
            <a:spLocks noGrp="1" noChangeArrowheads="1"/>
          </p:cNvSpPr>
          <p:nvPr>
            <p:ph type="body" idx="1"/>
          </p:nvPr>
        </p:nvSpPr>
        <p:spPr bwMode="auto">
          <a:xfrm>
            <a:off x="609600" y="1600200"/>
            <a:ext cx="109728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Trebuchet MS" panose="020B0603020202020204" pitchFamily="34" charset="0"/>
              </a:rPr>
              <a:t>Body Level One</a:t>
            </a:r>
          </a:p>
          <a:p>
            <a:pPr lvl="1"/>
            <a:r>
              <a:rPr lang="en-US" altLang="en-US">
                <a:sym typeface="Trebuchet MS" panose="020B0603020202020204" pitchFamily="34" charset="0"/>
              </a:rPr>
              <a:t>Body Level Two</a:t>
            </a:r>
          </a:p>
          <a:p>
            <a:pPr lvl="2"/>
            <a:r>
              <a:rPr lang="en-US" altLang="en-US">
                <a:sym typeface="Trebuchet MS" panose="020B0603020202020204" pitchFamily="34" charset="0"/>
              </a:rPr>
              <a:t>Body Level Three</a:t>
            </a:r>
          </a:p>
          <a:p>
            <a:pPr lvl="3"/>
            <a:r>
              <a:rPr lang="en-US" altLang="en-US">
                <a:sym typeface="Trebuchet MS" panose="020B0603020202020204" pitchFamily="34" charset="0"/>
              </a:rPr>
              <a:t>Body Level Four</a:t>
            </a:r>
          </a:p>
          <a:p>
            <a:pPr lvl="4"/>
            <a:r>
              <a:rPr lang="en-US" altLang="en-US">
                <a:sym typeface="Trebuchet MS" panose="020B0603020202020204" pitchFamily="34" charset="0"/>
              </a:rPr>
              <a:t>Body Level Five</a:t>
            </a: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0" r:id="rId4"/>
    <p:sldLayoutId id="2147483662" r:id="rId5"/>
    <p:sldLayoutId id="2147483663" r:id="rId6"/>
  </p:sldLayoutIdLst>
  <p:transition spd="med"/>
  <p:txStyles>
    <p:titleStyle>
      <a:lvl1pPr algn="l" defTabSz="457200" rtl="0" eaLnBrk="0" fontAlgn="base" hangingPunct="0">
        <a:spcBef>
          <a:spcPct val="0"/>
        </a:spcBef>
        <a:spcAft>
          <a:spcPct val="0"/>
        </a:spcAft>
        <a:defRPr sz="3600">
          <a:solidFill>
            <a:schemeClr val="accent1"/>
          </a:solidFill>
          <a:latin typeface="Trebuchet MS"/>
          <a:ea typeface="Trebuchet MS"/>
          <a:cs typeface="Trebuchet MS"/>
          <a:sym typeface="Trebuchet MS" panose="020B0603020202020204" pitchFamily="34" charset="0"/>
        </a:defRPr>
      </a:lvl1pPr>
      <a:lvl2pPr algn="l" defTabSz="457200" rtl="0" eaLnBrk="0" fontAlgn="base" hangingPunct="0">
        <a:spcBef>
          <a:spcPct val="0"/>
        </a:spcBef>
        <a:spcAft>
          <a:spcPct val="0"/>
        </a:spcAft>
        <a:defRPr sz="3600">
          <a:solidFill>
            <a:schemeClr val="accent1"/>
          </a:solidFill>
          <a:latin typeface="Trebuchet MS"/>
          <a:ea typeface="Trebuchet MS"/>
          <a:cs typeface="Trebuchet MS"/>
          <a:sym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a:ea typeface="Trebuchet MS"/>
          <a:cs typeface="Trebuchet MS"/>
          <a:sym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a:ea typeface="Trebuchet MS"/>
          <a:cs typeface="Trebuchet MS"/>
          <a:sym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a:ea typeface="Trebuchet MS"/>
          <a:cs typeface="Trebuchet MS"/>
          <a:sym typeface="Trebuchet MS" panose="020B0603020202020204" pitchFamily="34" charset="0"/>
        </a:defRPr>
      </a:lvl5pPr>
      <a:lvl6pPr marL="0" marR="0" indent="457200" algn="l" defTabSz="457200" rtl="0" latinLnBrk="0">
        <a:lnSpc>
          <a:spcPct val="100000"/>
        </a:lnSpc>
        <a:spcBef>
          <a:spcPts val="0"/>
        </a:spcBef>
        <a:spcAft>
          <a:spcPts val="0"/>
        </a:spcAft>
        <a:buClrTx/>
        <a:buSzTx/>
        <a:buFontTx/>
        <a:buNone/>
        <a:tabLst/>
        <a:defRPr sz="3600" b="0" i="0" u="none" strike="noStrike" cap="none" spc="0" baseline="0">
          <a:solidFill>
            <a:schemeClr val="accent1"/>
          </a:solidFill>
          <a:uFillTx/>
          <a:latin typeface="Trebuchet MS"/>
          <a:ea typeface="Trebuchet MS"/>
          <a:cs typeface="Trebuchet MS"/>
          <a:sym typeface="Trebuchet MS"/>
        </a:defRPr>
      </a:lvl6pPr>
      <a:lvl7pPr marL="0" marR="0" indent="914400" algn="l" defTabSz="457200" rtl="0" latinLnBrk="0">
        <a:lnSpc>
          <a:spcPct val="100000"/>
        </a:lnSpc>
        <a:spcBef>
          <a:spcPts val="0"/>
        </a:spcBef>
        <a:spcAft>
          <a:spcPts val="0"/>
        </a:spcAft>
        <a:buClrTx/>
        <a:buSzTx/>
        <a:buFontTx/>
        <a:buNone/>
        <a:tabLst/>
        <a:defRPr sz="3600" b="0" i="0" u="none" strike="noStrike" cap="none" spc="0" baseline="0">
          <a:solidFill>
            <a:schemeClr val="accent1"/>
          </a:solidFill>
          <a:uFillTx/>
          <a:latin typeface="Trebuchet MS"/>
          <a:ea typeface="Trebuchet MS"/>
          <a:cs typeface="Trebuchet MS"/>
          <a:sym typeface="Trebuchet MS"/>
        </a:defRPr>
      </a:lvl7pPr>
      <a:lvl8pPr marL="0" marR="0" indent="1371600" algn="l" defTabSz="457200" rtl="0" latinLnBrk="0">
        <a:lnSpc>
          <a:spcPct val="100000"/>
        </a:lnSpc>
        <a:spcBef>
          <a:spcPts val="0"/>
        </a:spcBef>
        <a:spcAft>
          <a:spcPts val="0"/>
        </a:spcAft>
        <a:buClrTx/>
        <a:buSzTx/>
        <a:buFontTx/>
        <a:buNone/>
        <a:tabLst/>
        <a:defRPr sz="3600" b="0" i="0" u="none" strike="noStrike" cap="none" spc="0" baseline="0">
          <a:solidFill>
            <a:schemeClr val="accent1"/>
          </a:solidFill>
          <a:uFillTx/>
          <a:latin typeface="Trebuchet MS"/>
          <a:ea typeface="Trebuchet MS"/>
          <a:cs typeface="Trebuchet MS"/>
          <a:sym typeface="Trebuchet MS"/>
        </a:defRPr>
      </a:lvl8pPr>
      <a:lvl9pPr marL="0" marR="0" indent="1828800" algn="l" defTabSz="457200" rtl="0" latinLnBrk="0">
        <a:lnSpc>
          <a:spcPct val="100000"/>
        </a:lnSpc>
        <a:spcBef>
          <a:spcPts val="0"/>
        </a:spcBef>
        <a:spcAft>
          <a:spcPts val="0"/>
        </a:spcAft>
        <a:buClrTx/>
        <a:buSzTx/>
        <a:buFontTx/>
        <a:buNone/>
        <a:tabLst/>
        <a:defRPr sz="3600" b="0" i="0" u="none" strike="noStrike" cap="none" spc="0" baseline="0">
          <a:solidFill>
            <a:schemeClr val="accent1"/>
          </a:solidFill>
          <a:uFillTx/>
          <a:latin typeface="Trebuchet MS"/>
          <a:ea typeface="Trebuchet MS"/>
          <a:cs typeface="Trebuchet MS"/>
          <a:sym typeface="Trebuchet MS"/>
        </a:defRPr>
      </a:lvl9pPr>
    </p:titleStyle>
    <p:bodyStyle>
      <a:lvl1pPr marL="342900" indent="-342900" algn="l" defTabSz="457200" rtl="0" eaLnBrk="0" fontAlgn="base" hangingPunct="0">
        <a:spcBef>
          <a:spcPts val="1000"/>
        </a:spcBef>
        <a:spcAft>
          <a:spcPct val="0"/>
        </a:spcAft>
        <a:buClr>
          <a:schemeClr val="accent1"/>
        </a:buClr>
        <a:buSzPct val="80000"/>
        <a:buChar char=""/>
        <a:defRPr>
          <a:solidFill>
            <a:srgbClr val="404040"/>
          </a:solidFill>
          <a:latin typeface="Trebuchet MS"/>
          <a:ea typeface="Trebuchet MS"/>
          <a:cs typeface="Trebuchet MS"/>
          <a:sym typeface="Trebuchet MS" panose="020B0603020202020204" pitchFamily="34" charset="0"/>
        </a:defRPr>
      </a:lvl1pPr>
      <a:lvl2pPr marL="777875" indent="-320675" algn="l" defTabSz="457200" rtl="0" eaLnBrk="0" fontAlgn="base" hangingPunct="0">
        <a:spcBef>
          <a:spcPts val="1000"/>
        </a:spcBef>
        <a:spcAft>
          <a:spcPct val="0"/>
        </a:spcAft>
        <a:buClr>
          <a:schemeClr val="accent1"/>
        </a:buClr>
        <a:buSzPct val="80000"/>
        <a:buChar char=""/>
        <a:defRPr>
          <a:solidFill>
            <a:srgbClr val="404040"/>
          </a:solidFill>
          <a:latin typeface="Trebuchet MS"/>
          <a:ea typeface="Trebuchet MS"/>
          <a:cs typeface="Trebuchet MS"/>
          <a:sym typeface="Trebuchet MS" panose="020B0603020202020204" pitchFamily="34" charset="0"/>
        </a:defRPr>
      </a:lvl2pPr>
      <a:lvl3pPr marL="1208088" indent="-293688" algn="l" defTabSz="457200" rtl="0" eaLnBrk="0" fontAlgn="base" hangingPunct="0">
        <a:spcBef>
          <a:spcPts val="1000"/>
        </a:spcBef>
        <a:spcAft>
          <a:spcPct val="0"/>
        </a:spcAft>
        <a:buClr>
          <a:schemeClr val="accent1"/>
        </a:buClr>
        <a:buSzPct val="80000"/>
        <a:buChar char=""/>
        <a:defRPr>
          <a:solidFill>
            <a:srgbClr val="404040"/>
          </a:solidFill>
          <a:latin typeface="Trebuchet MS"/>
          <a:ea typeface="Trebuchet MS"/>
          <a:cs typeface="Trebuchet MS"/>
          <a:sym typeface="Trebuchet MS" panose="020B0603020202020204" pitchFamily="34" charset="0"/>
        </a:defRPr>
      </a:lvl3pPr>
      <a:lvl4pPr marL="1714500" indent="-342900" algn="l" defTabSz="457200" rtl="0" eaLnBrk="0" fontAlgn="base" hangingPunct="0">
        <a:spcBef>
          <a:spcPts val="1000"/>
        </a:spcBef>
        <a:spcAft>
          <a:spcPct val="0"/>
        </a:spcAft>
        <a:buClr>
          <a:schemeClr val="accent1"/>
        </a:buClr>
        <a:buSzPct val="80000"/>
        <a:buChar char=""/>
        <a:defRPr>
          <a:solidFill>
            <a:srgbClr val="404040"/>
          </a:solidFill>
          <a:latin typeface="Trebuchet MS"/>
          <a:ea typeface="Trebuchet MS"/>
          <a:cs typeface="Trebuchet MS"/>
          <a:sym typeface="Trebuchet MS" panose="020B0603020202020204" pitchFamily="34" charset="0"/>
        </a:defRPr>
      </a:lvl4pPr>
      <a:lvl5pPr marL="2057400" indent="-228600" algn="l" defTabSz="457200" rtl="0" eaLnBrk="0" fontAlgn="base" hangingPunct="0">
        <a:spcBef>
          <a:spcPts val="1000"/>
        </a:spcBef>
        <a:spcAft>
          <a:spcPct val="0"/>
        </a:spcAft>
        <a:buClr>
          <a:schemeClr val="accent1"/>
        </a:buClr>
        <a:buSzPct val="80000"/>
        <a:buChar char=""/>
        <a:defRPr>
          <a:solidFill>
            <a:srgbClr val="404040"/>
          </a:solidFill>
          <a:latin typeface="Trebuchet MS"/>
          <a:ea typeface="Trebuchet MS"/>
          <a:cs typeface="Trebuchet MS"/>
          <a:sym typeface="Trebuchet MS" panose="020B0603020202020204" pitchFamily="34" charset="0"/>
        </a:defRPr>
      </a:lvl5pPr>
      <a:lvl6pPr marL="2514600" marR="0" indent="-228600" algn="l" defTabSz="457200" rtl="0" latinLnBrk="0">
        <a:lnSpc>
          <a:spcPct val="100000"/>
        </a:lnSpc>
        <a:spcBef>
          <a:spcPts val="1000"/>
        </a:spcBef>
        <a:spcAft>
          <a:spcPts val="0"/>
        </a:spcAft>
        <a:buClr>
          <a:schemeClr val="accent1"/>
        </a:buClr>
        <a:buSzPct val="80000"/>
        <a:buFont typeface="Wingdings 3"/>
        <a:buChar char=""/>
        <a:tabLst/>
        <a:defRPr sz="1800" b="0" i="0" u="none" strike="noStrike" cap="none" spc="0" baseline="0">
          <a:solidFill>
            <a:srgbClr val="404040"/>
          </a:solidFill>
          <a:uFillTx/>
          <a:latin typeface="Trebuchet MS"/>
          <a:ea typeface="Trebuchet MS"/>
          <a:cs typeface="Trebuchet MS"/>
          <a:sym typeface="Trebuchet MS"/>
        </a:defRPr>
      </a:lvl6pPr>
      <a:lvl7pPr marL="2971800" marR="0" indent="-228600" algn="l" defTabSz="457200" rtl="0" latinLnBrk="0">
        <a:lnSpc>
          <a:spcPct val="100000"/>
        </a:lnSpc>
        <a:spcBef>
          <a:spcPts val="1000"/>
        </a:spcBef>
        <a:spcAft>
          <a:spcPts val="0"/>
        </a:spcAft>
        <a:buClr>
          <a:schemeClr val="accent1"/>
        </a:buClr>
        <a:buSzPct val="80000"/>
        <a:buFont typeface="Wingdings 3"/>
        <a:buChar char=""/>
        <a:tabLst/>
        <a:defRPr sz="1800" b="0" i="0" u="none" strike="noStrike" cap="none" spc="0" baseline="0">
          <a:solidFill>
            <a:srgbClr val="404040"/>
          </a:solidFill>
          <a:uFillTx/>
          <a:latin typeface="Trebuchet MS"/>
          <a:ea typeface="Trebuchet MS"/>
          <a:cs typeface="Trebuchet MS"/>
          <a:sym typeface="Trebuchet MS"/>
        </a:defRPr>
      </a:lvl7pPr>
      <a:lvl8pPr marL="3429000" marR="0" indent="-228600" algn="l" defTabSz="457200" rtl="0" latinLnBrk="0">
        <a:lnSpc>
          <a:spcPct val="100000"/>
        </a:lnSpc>
        <a:spcBef>
          <a:spcPts val="1000"/>
        </a:spcBef>
        <a:spcAft>
          <a:spcPts val="0"/>
        </a:spcAft>
        <a:buClr>
          <a:schemeClr val="accent1"/>
        </a:buClr>
        <a:buSzPct val="80000"/>
        <a:buFont typeface="Wingdings 3"/>
        <a:buChar char=""/>
        <a:tabLst/>
        <a:defRPr sz="1800" b="0" i="0" u="none" strike="noStrike" cap="none" spc="0" baseline="0">
          <a:solidFill>
            <a:srgbClr val="404040"/>
          </a:solidFill>
          <a:uFillTx/>
          <a:latin typeface="Trebuchet MS"/>
          <a:ea typeface="Trebuchet MS"/>
          <a:cs typeface="Trebuchet MS"/>
          <a:sym typeface="Trebuchet MS"/>
        </a:defRPr>
      </a:lvl8pPr>
      <a:lvl9pPr marL="3886200" marR="0" indent="-228600" algn="l" defTabSz="457200" rtl="0" latinLnBrk="0">
        <a:lnSpc>
          <a:spcPct val="100000"/>
        </a:lnSpc>
        <a:spcBef>
          <a:spcPts val="1000"/>
        </a:spcBef>
        <a:spcAft>
          <a:spcPts val="0"/>
        </a:spcAft>
        <a:buClr>
          <a:schemeClr val="accent1"/>
        </a:buClr>
        <a:buSzPct val="80000"/>
        <a:buFont typeface="Wingdings 3"/>
        <a:buChar char=""/>
        <a:tabLst/>
        <a:defRPr sz="1800" b="0" i="0" u="none" strike="noStrike" cap="none" spc="0" baseline="0">
          <a:solidFill>
            <a:srgbClr val="404040"/>
          </a:solidFill>
          <a:uFillTx/>
          <a:latin typeface="Trebuchet MS"/>
          <a:ea typeface="Trebuchet MS"/>
          <a:cs typeface="Trebuchet MS"/>
          <a:sym typeface="Trebuchet MS"/>
        </a:defRPr>
      </a:lvl9pPr>
    </p:bodyStyle>
    <p:otherStyle>
      <a:lvl1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1pPr>
      <a:lvl2pPr marL="0" marR="0" indent="4572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2pPr>
      <a:lvl3pPr marL="0" marR="0" indent="9144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3pPr>
      <a:lvl4pPr marL="0" marR="0" indent="13716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4pPr>
      <a:lvl5pPr marL="0" marR="0" indent="182880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5pPr>
      <a:lvl6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6pPr>
      <a:lvl7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7pPr>
      <a:lvl8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8pPr>
      <a:lvl9pPr marL="0" marR="0" indent="0" algn="r" defTabSz="4572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learningapps.org/display?v=pdii5hp7a23" TargetMode="External"/><Relationship Id="rId2" Type="http://schemas.openxmlformats.org/officeDocument/2006/relationships/hyperlink" Target="https://www.youtube.com/watch?v=0UxlcRyCngs"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lgd.lt/sites/default/files/38-70-1-SM.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lay.kahoot.it/v2/?quizId=f98a8035-c431-4c02-a34d-a14dcd03b505" TargetMode="External"/><Relationship Id="rId2" Type="http://schemas.openxmlformats.org/officeDocument/2006/relationships/hyperlink" Target="https://www.youtube.com/watch?v=bkqI3SqTeUU"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hyperlink" Target="http://www.pcdzn.edu.pl/publikacje/efektywnos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earningapps.org/display?v=ppft1pen32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a:extLst>
              <a:ext uri="{FF2B5EF4-FFF2-40B4-BE49-F238E27FC236}">
                <a16:creationId xmlns:a16="http://schemas.microsoft.com/office/drawing/2014/main" id="{A76EBF86-C9ED-8482-2648-EFBFC8B40F3B}"/>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798A3A35-9347-4F95-951D-1EE26E228446}" type="slidenum">
              <a:rPr lang="en-US" altLang="en-US">
                <a:solidFill>
                  <a:schemeClr val="accent1"/>
                </a:solidFill>
              </a:rPr>
              <a:pPr/>
              <a:t>1</a:t>
            </a:fld>
            <a:endParaRPr lang="en-US" altLang="en-US">
              <a:solidFill>
                <a:schemeClr val="accent1"/>
              </a:solidFill>
            </a:endParaRPr>
          </a:p>
        </p:txBody>
      </p:sp>
      <p:sp>
        <p:nvSpPr>
          <p:cNvPr id="90" name="Motyvacija ir jos vaidmuo…">
            <a:extLst>
              <a:ext uri="{FF2B5EF4-FFF2-40B4-BE49-F238E27FC236}">
                <a16:creationId xmlns:a16="http://schemas.microsoft.com/office/drawing/2014/main" id="{8FB38954-C3EE-91FF-C091-5CE2610242FC}"/>
              </a:ext>
            </a:extLst>
          </p:cNvPr>
          <p:cNvSpPr txBox="1">
            <a:spLocks noGrp="1"/>
          </p:cNvSpPr>
          <p:nvPr>
            <p:ph type="body" sz="quarter" idx="4294967295"/>
          </p:nvPr>
        </p:nvSpPr>
        <p:spPr>
          <a:xfrm>
            <a:off x="1052513" y="2082800"/>
            <a:ext cx="8123237" cy="1177925"/>
          </a:xfrm>
        </p:spPr>
        <p:txBody>
          <a:bodyPr>
            <a:normAutofit/>
          </a:bodyPr>
          <a:lstStyle/>
          <a:p>
            <a:pPr marL="0" indent="0" algn="ctr" defTabSz="304800" eaLnBrk="1" hangingPunct="1">
              <a:spcBef>
                <a:spcPts val="600"/>
              </a:spcBef>
              <a:buSzTx/>
              <a:buFont typeface="Wingdings 3" panose="05040102010807070707" pitchFamily="18" charset="2"/>
              <a:buNone/>
            </a:pPr>
            <a:r>
              <a:rPr lang="en-US" altLang="en-US" sz="3300">
                <a:solidFill>
                  <a:srgbClr val="7F7F7F"/>
                </a:solidFill>
                <a:latin typeface="Trebuchet MS" panose="020B0603020202020204" pitchFamily="34" charset="0"/>
                <a:ea typeface="Trebuchet MS" panose="020B0603020202020204" pitchFamily="34" charset="0"/>
                <a:cs typeface="Trebuchet MS" panose="020B0603020202020204" pitchFamily="34" charset="0"/>
              </a:rPr>
              <a:t>Motyvacija ir jos vaidmuo</a:t>
            </a:r>
          </a:p>
          <a:p>
            <a:pPr marL="0" indent="0" algn="ctr" defTabSz="304800" eaLnBrk="1" hangingPunct="1">
              <a:spcBef>
                <a:spcPts val="600"/>
              </a:spcBef>
              <a:buSzTx/>
              <a:buFont typeface="Wingdings 3" panose="05040102010807070707" pitchFamily="18" charset="2"/>
              <a:buNone/>
            </a:pPr>
            <a:r>
              <a:rPr lang="en-US" altLang="en-US" sz="3300">
                <a:solidFill>
                  <a:srgbClr val="7F7F7F"/>
                </a:solidFill>
                <a:latin typeface="Trebuchet MS" panose="020B0603020202020204" pitchFamily="34" charset="0"/>
                <a:ea typeface="Trebuchet MS" panose="020B0603020202020204" pitchFamily="34" charset="0"/>
                <a:cs typeface="Trebuchet MS" panose="020B0603020202020204" pitchFamily="34" charset="0"/>
              </a:rPr>
              <a:t>(Motyvacija. Įvadas.)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iterate>
                                    <p:tmAbs val="0"/>
                                  </p:iterate>
                                  <p:childTnLst>
                                    <p:set>
                                      <p:cBhvr>
                                        <p:cTn id="6" fill="hold"/>
                                        <p:tgtEl>
                                          <p:spTgt spid="90">
                                            <p:bg/>
                                          </p:spTgt>
                                        </p:tgtEl>
                                        <p:attrNameLst>
                                          <p:attrName>style.visibility</p:attrName>
                                        </p:attrNameLst>
                                      </p:cBhvr>
                                      <p:to>
                                        <p:strVal val="visible"/>
                                      </p:to>
                                    </p:set>
                                    <p:animEffect transition="in" filter="fade">
                                      <p:cBhvr>
                                        <p:cTn id="7" dur="2000"/>
                                        <p:tgtEl>
                                          <p:spTgt spid="90">
                                            <p:bg/>
                                          </p:spTgt>
                                        </p:tgtEl>
                                      </p:cBhvr>
                                    </p:animEffect>
                                  </p:childTnLst>
                                </p:cTn>
                              </p:par>
                              <p:par>
                                <p:cTn id="8" presetID="10" presetClass="entr" presetSubtype="0" fill="hold" nodeType="withEffect">
                                  <p:stCondLst>
                                    <p:cond delay="0"/>
                                  </p:stCondLst>
                                  <p:iterate>
                                    <p:tmAbs val="0"/>
                                  </p:iterate>
                                  <p:childTnLst>
                                    <p:set>
                                      <p:cBhvr>
                                        <p:cTn id="9" fill="hold"/>
                                        <p:tgtEl>
                                          <p:spTgt spid="90">
                                            <p:txEl>
                                              <p:pRg st="0" end="0"/>
                                            </p:txEl>
                                          </p:spTgt>
                                        </p:tgtEl>
                                        <p:attrNameLst>
                                          <p:attrName>style.visibility</p:attrName>
                                        </p:attrNameLst>
                                      </p:cBhvr>
                                      <p:to>
                                        <p:strVal val="visible"/>
                                      </p:to>
                                    </p:set>
                                    <p:animEffect transition="in" filter="fade">
                                      <p:cBhvr>
                                        <p:cTn id="10" dur="2000"/>
                                        <p:tgtEl>
                                          <p:spTgt spid="90">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fill="hold" nodeType="clickEffect">
                                  <p:stCondLst>
                                    <p:cond delay="0"/>
                                  </p:stCondLst>
                                  <p:iterate>
                                    <p:tmAbs val="0"/>
                                  </p:iterate>
                                  <p:childTnLst>
                                    <p:set>
                                      <p:cBhvr>
                                        <p:cTn id="14" fill="hold"/>
                                        <p:tgtEl>
                                          <p:spTgt spid="90">
                                            <p:txEl>
                                              <p:pRg st="1" end="1"/>
                                            </p:txEl>
                                          </p:spTgt>
                                        </p:tgtEl>
                                        <p:attrNameLst>
                                          <p:attrName>style.visibility</p:attrName>
                                        </p:attrNameLst>
                                      </p:cBhvr>
                                      <p:to>
                                        <p:strVal val="visible"/>
                                      </p:to>
                                    </p:set>
                                    <p:animEffect transition="in" filter="fade">
                                      <p:cBhvr>
                                        <p:cTn id="15" dur="2000"/>
                                        <p:tgtEl>
                                          <p:spTgt spid="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build="p"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a:extLst>
              <a:ext uri="{FF2B5EF4-FFF2-40B4-BE49-F238E27FC236}">
                <a16:creationId xmlns:a16="http://schemas.microsoft.com/office/drawing/2014/main" id="{87DAA333-F010-1723-9151-CB4309A1F69F}"/>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85827553-A6A4-4E3B-8145-927A67FD105D}" type="slidenum">
              <a:rPr lang="en-US" altLang="en-US">
                <a:solidFill>
                  <a:schemeClr val="accent1"/>
                </a:solidFill>
              </a:rPr>
              <a:pPr/>
              <a:t>10</a:t>
            </a:fld>
            <a:endParaRPr lang="en-US" altLang="en-US">
              <a:solidFill>
                <a:schemeClr val="accent1"/>
              </a:solidFill>
            </a:endParaRPr>
          </a:p>
        </p:txBody>
      </p:sp>
      <p:sp>
        <p:nvSpPr>
          <p:cNvPr id="128" name="3. Jaukios ir bestresinės mokymosi aplinkos kūrimas">
            <a:extLst>
              <a:ext uri="{FF2B5EF4-FFF2-40B4-BE49-F238E27FC236}">
                <a16:creationId xmlns:a16="http://schemas.microsoft.com/office/drawing/2014/main" id="{5B56B7DB-0228-E473-DE69-EA46853564A5}"/>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3. Jaukios ir bestresinės mokymosi aplinkos kūrimas</a:t>
            </a:r>
          </a:p>
        </p:txBody>
      </p:sp>
      <p:sp>
        <p:nvSpPr>
          <p:cNvPr id="129" name="„Besimokantieji nereaguos į mūsų motyvacijos paskatą, jeigu bijos, bus įžeisti arba išgyvens kitas neigiamas emocijas“.…">
            <a:extLst>
              <a:ext uri="{FF2B5EF4-FFF2-40B4-BE49-F238E27FC236}">
                <a16:creationId xmlns:a16="http://schemas.microsoft.com/office/drawing/2014/main" id="{792B81E4-02FC-4FE7-B589-1798E4F3EA61}"/>
              </a:ext>
            </a:extLst>
          </p:cNvPr>
          <p:cNvSpPr txBox="1">
            <a:spLocks noGrp="1" noChangeArrowheads="1"/>
          </p:cNvSpPr>
          <p:nvPr>
            <p:ph type="body" sz="half" idx="4294967295"/>
          </p:nvPr>
        </p:nvSpPr>
        <p:spPr>
          <a:xfrm>
            <a:off x="677863" y="2466975"/>
            <a:ext cx="8596312" cy="3575050"/>
          </a:xfrm>
        </p:spPr>
        <p:txBody>
          <a:bodyPr/>
          <a:lstStyle/>
          <a:p>
            <a:pPr marL="0" indent="0" algn="just" eaLnBrk="1" hangingPunct="1">
              <a:buSzTx/>
              <a:buFont typeface="Wingdings 3" panose="05040102010807070707" pitchFamily="18" charset="2"/>
              <a:buNone/>
            </a:pPr>
            <a:r>
              <a:rPr lang="en-US" altLang="en-US" sz="3200">
                <a:latin typeface="Trebuchet MS" panose="020B0603020202020204" pitchFamily="34" charset="0"/>
                <a:ea typeface="Trebuchet MS" panose="020B0603020202020204" pitchFamily="34" charset="0"/>
                <a:cs typeface="Trebuchet MS" panose="020B0603020202020204" pitchFamily="34" charset="0"/>
              </a:rPr>
              <a:t>„Besimokantieji nereaguos į mūsų motyvacijos paskatą, jeigu bijos, bus įžeisti arba išgyvens kitas neigiamas emocijas“. </a:t>
            </a:r>
          </a:p>
          <a:p>
            <a:pPr marL="0" indent="0" eaLnBrk="1" hangingPunct="1">
              <a:buSzTx/>
              <a:buFont typeface="Wingdings 3" panose="05040102010807070707" pitchFamily="18" charset="2"/>
              <a:buNone/>
            </a:pPr>
            <a:r>
              <a:rPr lang="en-US" altLang="en-US" sz="3200">
                <a:latin typeface="Trebuchet MS" panose="020B0603020202020204" pitchFamily="34" charset="0"/>
                <a:ea typeface="Trebuchet MS" panose="020B0603020202020204" pitchFamily="34" charset="0"/>
                <a:cs typeface="Trebuchet MS" panose="020B0603020202020204" pitchFamily="34" charset="0"/>
              </a:rPr>
              <a:t>									(J. Brophy, 2000, p.34)</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28"/>
                                        </p:tgtEl>
                                        <p:attrNameLst>
                                          <p:attrName>style.visibility</p:attrName>
                                        </p:attrNameLst>
                                      </p:cBhvr>
                                      <p:to>
                                        <p:strVal val="visible"/>
                                      </p:to>
                                    </p:set>
                                    <p:animEffect transition="in" filter="fade">
                                      <p:cBhvr>
                                        <p:cTn id="7" dur="2000"/>
                                        <p:tgtEl>
                                          <p:spTgt spid="1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29">
                                            <p:bg/>
                                          </p:spTgt>
                                        </p:tgtEl>
                                        <p:attrNameLst>
                                          <p:attrName>style.visibility</p:attrName>
                                        </p:attrNameLst>
                                      </p:cBhvr>
                                      <p:to>
                                        <p:strVal val="visible"/>
                                      </p:to>
                                    </p:set>
                                    <p:animEffect transition="in" filter="fade">
                                      <p:cBhvr>
                                        <p:cTn id="12" dur="2000"/>
                                        <p:tgtEl>
                                          <p:spTgt spid="129">
                                            <p:bg/>
                                          </p:spTgt>
                                        </p:tgtEl>
                                      </p:cBhvr>
                                    </p:animEffect>
                                  </p:childTnLst>
                                </p:cTn>
                              </p:par>
                              <p:par>
                                <p:cTn id="13" presetID="10" presetClass="entr" presetSubtype="0" fill="hold" nodeType="withEffect">
                                  <p:stCondLst>
                                    <p:cond delay="0"/>
                                  </p:stCondLst>
                                  <p:iterate>
                                    <p:tmAbs val="0"/>
                                  </p:iterate>
                                  <p:childTnLst>
                                    <p:set>
                                      <p:cBhvr>
                                        <p:cTn id="14" fill="hold"/>
                                        <p:tgtEl>
                                          <p:spTgt spid="129">
                                            <p:txEl>
                                              <p:pRg st="0" end="0"/>
                                            </p:txEl>
                                          </p:spTgt>
                                        </p:tgtEl>
                                        <p:attrNameLst>
                                          <p:attrName>style.visibility</p:attrName>
                                        </p:attrNameLst>
                                      </p:cBhvr>
                                      <p:to>
                                        <p:strVal val="visible"/>
                                      </p:to>
                                    </p:set>
                                    <p:animEffect transition="in" filter="fade">
                                      <p:cBhvr>
                                        <p:cTn id="15" dur="2000"/>
                                        <p:tgtEl>
                                          <p:spTgt spid="12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29">
                                            <p:txEl>
                                              <p:pRg st="1" end="1"/>
                                            </p:txEl>
                                          </p:spTgt>
                                        </p:tgtEl>
                                        <p:attrNameLst>
                                          <p:attrName>style.visibility</p:attrName>
                                        </p:attrNameLst>
                                      </p:cBhvr>
                                      <p:to>
                                        <p:strVal val="visible"/>
                                      </p:to>
                                    </p:set>
                                    <p:animEffect transition="in" filter="fade">
                                      <p:cBhvr>
                                        <p:cTn id="20" dur="2000"/>
                                        <p:tgtEl>
                                          <p:spTgt spid="1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animBg="1" advAuto="0"/>
      <p:bldP spid="129" grpId="0" build="p"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a:extLst>
              <a:ext uri="{FF2B5EF4-FFF2-40B4-BE49-F238E27FC236}">
                <a16:creationId xmlns:a16="http://schemas.microsoft.com/office/drawing/2014/main" id="{15BF56E7-F4AD-DEC5-D4B7-A234AC288769}"/>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E0F1A1D4-5314-4F43-A1BB-75A1A7AC3EC6}" type="slidenum">
              <a:rPr lang="en-US" altLang="en-US">
                <a:solidFill>
                  <a:schemeClr val="accent1"/>
                </a:solidFill>
              </a:rPr>
              <a:pPr/>
              <a:t>11</a:t>
            </a:fld>
            <a:endParaRPr lang="en-US" altLang="en-US">
              <a:solidFill>
                <a:schemeClr val="accent1"/>
              </a:solidFill>
            </a:endParaRPr>
          </a:p>
        </p:txBody>
      </p:sp>
      <p:sp>
        <p:nvSpPr>
          <p:cNvPr id="132" name="Psichologinis barjeras užsienio kalbos mokyme">
            <a:extLst>
              <a:ext uri="{FF2B5EF4-FFF2-40B4-BE49-F238E27FC236}">
                <a16:creationId xmlns:a16="http://schemas.microsoft.com/office/drawing/2014/main" id="{85B68A96-1C41-040E-0AB4-EAFE839CF2CD}"/>
              </a:ext>
            </a:extLst>
          </p:cNvPr>
          <p:cNvSpPr txBox="1">
            <a:spLocks noGrp="1" noChangeArrowheads="1"/>
          </p:cNvSpPr>
          <p:nvPr>
            <p:ph type="title" idx="4294967295"/>
          </p:nvPr>
        </p:nvSpPr>
        <p:spPr>
          <a:xfrm>
            <a:off x="677863" y="609600"/>
            <a:ext cx="8980487"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Psichologinis barjeras užsienio kalbos mokyme</a:t>
            </a:r>
          </a:p>
        </p:txBody>
      </p:sp>
      <p:sp>
        <p:nvSpPr>
          <p:cNvPr id="133" name="Psichologinių barjerų veiksniai, įtakojantys užsienio kalbos mokymosi procesą:…">
            <a:extLst>
              <a:ext uri="{FF2B5EF4-FFF2-40B4-BE49-F238E27FC236}">
                <a16:creationId xmlns:a16="http://schemas.microsoft.com/office/drawing/2014/main" id="{BAF10AE2-2C33-0463-FC20-73BA9906FEDF}"/>
              </a:ext>
            </a:extLst>
          </p:cNvPr>
          <p:cNvSpPr txBox="1">
            <a:spLocks noGrp="1" noChangeArrowheads="1"/>
          </p:cNvSpPr>
          <p:nvPr>
            <p:ph type="body" idx="4294967295"/>
          </p:nvPr>
        </p:nvSpPr>
        <p:spPr>
          <a:xfrm>
            <a:off x="677863" y="1752600"/>
            <a:ext cx="9190037" cy="4289425"/>
          </a:xfrm>
        </p:spPr>
        <p:txBody>
          <a:bodyPr/>
          <a:lstStyle/>
          <a:p>
            <a:pPr marL="0" indent="0" eaLnBrk="1" hangingPunct="1">
              <a:buSzTx/>
              <a:buFont typeface="Wingdings 3" panose="05040102010807070707" pitchFamily="18" charset="2"/>
              <a:buNone/>
            </a:pPr>
            <a:r>
              <a:rPr lang="en-US" altLang="en-US" sz="2000">
                <a:latin typeface="Trebuchet MS" panose="020B0603020202020204" pitchFamily="34" charset="0"/>
                <a:ea typeface="Trebuchet MS" panose="020B0603020202020204" pitchFamily="34" charset="0"/>
                <a:cs typeface="Trebuchet MS" panose="020B0603020202020204" pitchFamily="34" charset="0"/>
              </a:rPr>
              <a:t>Psichologinių barjerų veiksniai, įtakojantys užsienio kalbos mokymosi procesą:</a:t>
            </a:r>
          </a:p>
          <a:p>
            <a:pPr marL="0" indent="0" eaLnBrk="1" hangingPunct="1">
              <a:buSzTx/>
              <a:buFont typeface="Wingdings 3" panose="05040102010807070707" pitchFamily="18" charset="2"/>
              <a:buNone/>
            </a:pPr>
            <a:endParaRPr lang="en-US" altLang="en-US" sz="600">
              <a:latin typeface="Trebuchet MS" panose="020B0603020202020204" pitchFamily="34" charset="0"/>
              <a:ea typeface="Trebuchet MS" panose="020B0603020202020204" pitchFamily="34" charset="0"/>
              <a:cs typeface="Trebuchet MS" panose="020B0603020202020204" pitchFamily="34" charset="0"/>
            </a:endParaRP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gėda, susijusi su dalyvavimu situacijoje, kurią besimokantysis įvertina kaip dirbtinę;</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gėdos jausmas, kai besimokantįjį vertina ar stebi kiti mokymo proceso dalyviai;</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neigiama emocinė įtampa, susijusi su laukiamu pralaimėjimu;</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užsienio kalbos mokymosi proceso klaidingas supratimas ir neteisingas požiūris į jį;</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nežinojimas apie praktinį įgyjamų įgūdžių panaudojimą;</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savęs vertinimo ir savikontrolės lygis;</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kalbinės intuicijos trūkumas arba baimė prieš jos panaudojimo poreikį.</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32"/>
                                        </p:tgtEl>
                                        <p:attrNameLst>
                                          <p:attrName>style.visibility</p:attrName>
                                        </p:attrNameLst>
                                      </p:cBhvr>
                                      <p:to>
                                        <p:strVal val="visible"/>
                                      </p:to>
                                    </p:set>
                                    <p:animEffect transition="in" filter="fade">
                                      <p:cBhvr>
                                        <p:cTn id="7" dur="2000"/>
                                        <p:tgtEl>
                                          <p:spTgt spid="1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33">
                                            <p:bg/>
                                          </p:spTgt>
                                        </p:tgtEl>
                                        <p:attrNameLst>
                                          <p:attrName>style.visibility</p:attrName>
                                        </p:attrNameLst>
                                      </p:cBhvr>
                                      <p:to>
                                        <p:strVal val="visible"/>
                                      </p:to>
                                    </p:set>
                                    <p:animEffect transition="in" filter="fade">
                                      <p:cBhvr>
                                        <p:cTn id="12" dur="2000"/>
                                        <p:tgtEl>
                                          <p:spTgt spid="133">
                                            <p:bg/>
                                          </p:spTgt>
                                        </p:tgtEl>
                                      </p:cBhvr>
                                    </p:animEffect>
                                  </p:childTnLst>
                                </p:cTn>
                              </p:par>
                              <p:par>
                                <p:cTn id="13" presetID="10" presetClass="entr" presetSubtype="0" fill="hold" nodeType="withEffect">
                                  <p:stCondLst>
                                    <p:cond delay="0"/>
                                  </p:stCondLst>
                                  <p:iterate>
                                    <p:tmAbs val="0"/>
                                  </p:iterate>
                                  <p:childTnLst>
                                    <p:set>
                                      <p:cBhvr>
                                        <p:cTn id="14" fill="hold"/>
                                        <p:tgtEl>
                                          <p:spTgt spid="133">
                                            <p:txEl>
                                              <p:pRg st="0" end="0"/>
                                            </p:txEl>
                                          </p:spTgt>
                                        </p:tgtEl>
                                        <p:attrNameLst>
                                          <p:attrName>style.visibility</p:attrName>
                                        </p:attrNameLst>
                                      </p:cBhvr>
                                      <p:to>
                                        <p:strVal val="visible"/>
                                      </p:to>
                                    </p:set>
                                    <p:animEffect transition="in" filter="fade">
                                      <p:cBhvr>
                                        <p:cTn id="15" dur="2000"/>
                                        <p:tgtEl>
                                          <p:spTgt spid="13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33">
                                            <p:txEl>
                                              <p:pRg st="1" end="1"/>
                                            </p:txEl>
                                          </p:spTgt>
                                        </p:tgtEl>
                                        <p:attrNameLst>
                                          <p:attrName>style.visibility</p:attrName>
                                        </p:attrNameLst>
                                      </p:cBhvr>
                                      <p:to>
                                        <p:strVal val="visible"/>
                                      </p:to>
                                    </p:set>
                                    <p:animEffect transition="in" filter="fade">
                                      <p:cBhvr>
                                        <p:cTn id="20" dur="2000"/>
                                        <p:tgtEl>
                                          <p:spTgt spid="13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33">
                                            <p:txEl>
                                              <p:pRg st="2" end="2"/>
                                            </p:txEl>
                                          </p:spTgt>
                                        </p:tgtEl>
                                        <p:attrNameLst>
                                          <p:attrName>style.visibility</p:attrName>
                                        </p:attrNameLst>
                                      </p:cBhvr>
                                      <p:to>
                                        <p:strVal val="visible"/>
                                      </p:to>
                                    </p:set>
                                    <p:animEffect transition="in" filter="fade">
                                      <p:cBhvr>
                                        <p:cTn id="25" dur="2000"/>
                                        <p:tgtEl>
                                          <p:spTgt spid="133">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33">
                                            <p:txEl>
                                              <p:pRg st="3" end="3"/>
                                            </p:txEl>
                                          </p:spTgt>
                                        </p:tgtEl>
                                        <p:attrNameLst>
                                          <p:attrName>style.visibility</p:attrName>
                                        </p:attrNameLst>
                                      </p:cBhvr>
                                      <p:to>
                                        <p:strVal val="visible"/>
                                      </p:to>
                                    </p:set>
                                    <p:animEffect transition="in" filter="fade">
                                      <p:cBhvr>
                                        <p:cTn id="30" dur="2000"/>
                                        <p:tgtEl>
                                          <p:spTgt spid="13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33">
                                            <p:txEl>
                                              <p:pRg st="4" end="4"/>
                                            </p:txEl>
                                          </p:spTgt>
                                        </p:tgtEl>
                                        <p:attrNameLst>
                                          <p:attrName>style.visibility</p:attrName>
                                        </p:attrNameLst>
                                      </p:cBhvr>
                                      <p:to>
                                        <p:strVal val="visible"/>
                                      </p:to>
                                    </p:set>
                                    <p:animEffect transition="in" filter="fade">
                                      <p:cBhvr>
                                        <p:cTn id="35" dur="2000"/>
                                        <p:tgtEl>
                                          <p:spTgt spid="133">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fill="hold" nodeType="clickEffect">
                                  <p:stCondLst>
                                    <p:cond delay="0"/>
                                  </p:stCondLst>
                                  <p:iterate>
                                    <p:tmAbs val="0"/>
                                  </p:iterate>
                                  <p:childTnLst>
                                    <p:set>
                                      <p:cBhvr>
                                        <p:cTn id="39" fill="hold"/>
                                        <p:tgtEl>
                                          <p:spTgt spid="133">
                                            <p:txEl>
                                              <p:pRg st="5" end="5"/>
                                            </p:txEl>
                                          </p:spTgt>
                                        </p:tgtEl>
                                        <p:attrNameLst>
                                          <p:attrName>style.visibility</p:attrName>
                                        </p:attrNameLst>
                                      </p:cBhvr>
                                      <p:to>
                                        <p:strVal val="visible"/>
                                      </p:to>
                                    </p:set>
                                    <p:animEffect transition="in" filter="fade">
                                      <p:cBhvr>
                                        <p:cTn id="40" dur="2000"/>
                                        <p:tgtEl>
                                          <p:spTgt spid="133">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fill="hold" nodeType="clickEffect">
                                  <p:stCondLst>
                                    <p:cond delay="0"/>
                                  </p:stCondLst>
                                  <p:iterate>
                                    <p:tmAbs val="0"/>
                                  </p:iterate>
                                  <p:childTnLst>
                                    <p:set>
                                      <p:cBhvr>
                                        <p:cTn id="44" fill="hold"/>
                                        <p:tgtEl>
                                          <p:spTgt spid="133">
                                            <p:txEl>
                                              <p:pRg st="6" end="6"/>
                                            </p:txEl>
                                          </p:spTgt>
                                        </p:tgtEl>
                                        <p:attrNameLst>
                                          <p:attrName>style.visibility</p:attrName>
                                        </p:attrNameLst>
                                      </p:cBhvr>
                                      <p:to>
                                        <p:strVal val="visible"/>
                                      </p:to>
                                    </p:set>
                                    <p:animEffect transition="in" filter="fade">
                                      <p:cBhvr>
                                        <p:cTn id="45" dur="2000"/>
                                        <p:tgtEl>
                                          <p:spTgt spid="133">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fill="hold" nodeType="clickEffect">
                                  <p:stCondLst>
                                    <p:cond delay="0"/>
                                  </p:stCondLst>
                                  <p:iterate>
                                    <p:tmAbs val="0"/>
                                  </p:iterate>
                                  <p:childTnLst>
                                    <p:set>
                                      <p:cBhvr>
                                        <p:cTn id="49" fill="hold"/>
                                        <p:tgtEl>
                                          <p:spTgt spid="133">
                                            <p:txEl>
                                              <p:pRg st="7" end="7"/>
                                            </p:txEl>
                                          </p:spTgt>
                                        </p:tgtEl>
                                        <p:attrNameLst>
                                          <p:attrName>style.visibility</p:attrName>
                                        </p:attrNameLst>
                                      </p:cBhvr>
                                      <p:to>
                                        <p:strVal val="visible"/>
                                      </p:to>
                                    </p:set>
                                    <p:animEffect transition="in" filter="fade">
                                      <p:cBhvr>
                                        <p:cTn id="50" dur="2000"/>
                                        <p:tgtEl>
                                          <p:spTgt spid="133">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fill="hold" nodeType="clickEffect">
                                  <p:stCondLst>
                                    <p:cond delay="0"/>
                                  </p:stCondLst>
                                  <p:iterate>
                                    <p:tmAbs val="0"/>
                                  </p:iterate>
                                  <p:childTnLst>
                                    <p:set>
                                      <p:cBhvr>
                                        <p:cTn id="54" fill="hold"/>
                                        <p:tgtEl>
                                          <p:spTgt spid="133">
                                            <p:txEl>
                                              <p:pRg st="8" end="8"/>
                                            </p:txEl>
                                          </p:spTgt>
                                        </p:tgtEl>
                                        <p:attrNameLst>
                                          <p:attrName>style.visibility</p:attrName>
                                        </p:attrNameLst>
                                      </p:cBhvr>
                                      <p:to>
                                        <p:strVal val="visible"/>
                                      </p:to>
                                    </p:set>
                                    <p:animEffect transition="in" filter="fade">
                                      <p:cBhvr>
                                        <p:cTn id="55" dur="2000"/>
                                        <p:tgtEl>
                                          <p:spTgt spid="13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animBg="1" advAuto="0"/>
      <p:bldP spid="133" grpId="0" build="p"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a:extLst>
              <a:ext uri="{FF2B5EF4-FFF2-40B4-BE49-F238E27FC236}">
                <a16:creationId xmlns:a16="http://schemas.microsoft.com/office/drawing/2014/main" id="{3762C837-C956-6E1F-1ACE-2E0CA9267A3A}"/>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EE57423C-545E-43D5-9FE9-5F82AD20914A}" type="slidenum">
              <a:rPr lang="en-US" altLang="en-US">
                <a:solidFill>
                  <a:schemeClr val="accent1"/>
                </a:solidFill>
              </a:rPr>
              <a:pPr/>
              <a:t>12</a:t>
            </a:fld>
            <a:endParaRPr lang="en-US" altLang="en-US">
              <a:solidFill>
                <a:schemeClr val="accent1"/>
              </a:solidFill>
            </a:endParaRPr>
          </a:p>
        </p:txBody>
      </p:sp>
      <p:sp>
        <p:nvSpPr>
          <p:cNvPr id="136" name="4. Susidomėjimo dėstomu dalyku skatinimas">
            <a:extLst>
              <a:ext uri="{FF2B5EF4-FFF2-40B4-BE49-F238E27FC236}">
                <a16:creationId xmlns:a16="http://schemas.microsoft.com/office/drawing/2014/main" id="{6FEC2AFA-29C8-83D5-3AAD-7DCAE9606E1F}"/>
              </a:ext>
            </a:extLst>
          </p:cNvPr>
          <p:cNvSpPr txBox="1">
            <a:spLocks noGrp="1" noChangeArrowheads="1"/>
          </p:cNvSpPr>
          <p:nvPr>
            <p:ph type="title" idx="4294967295"/>
          </p:nvPr>
        </p:nvSpPr>
        <p:spPr>
          <a:xfrm>
            <a:off x="677863" y="609600"/>
            <a:ext cx="8596312" cy="1320800"/>
          </a:xfrm>
        </p:spPr>
        <p:txBody>
          <a:bodyPr/>
          <a:lstStyle/>
          <a:p>
            <a:pPr eaLnBrk="1" hangingPunct="1"/>
            <a:r>
              <a:rPr lang="en-US" altLang="en-US" sz="3200">
                <a:latin typeface="Trebuchet MS" panose="020B0603020202020204" pitchFamily="34" charset="0"/>
                <a:ea typeface="Trebuchet MS" panose="020B0603020202020204" pitchFamily="34" charset="0"/>
                <a:cs typeface="Trebuchet MS" panose="020B0603020202020204" pitchFamily="34" charset="0"/>
              </a:rPr>
              <a:t>4. Susidomėjimo dėstomu dalyku skatinimas</a:t>
            </a:r>
            <a:br>
              <a:rPr lang="en-US" altLang="en-US" sz="3200">
                <a:latin typeface="Trebuchet MS" panose="020B0603020202020204" pitchFamily="34" charset="0"/>
                <a:ea typeface="Trebuchet MS" panose="020B0603020202020204" pitchFamily="34" charset="0"/>
                <a:cs typeface="Trebuchet MS" panose="020B0603020202020204" pitchFamily="34" charset="0"/>
              </a:rPr>
            </a:br>
            <a:endParaRPr lang="en-US" altLang="en-US" sz="3200">
              <a:latin typeface="Trebuchet MS" panose="020B0603020202020204" pitchFamily="34" charset="0"/>
              <a:ea typeface="Trebuchet MS" panose="020B0603020202020204" pitchFamily="34" charset="0"/>
              <a:cs typeface="Trebuchet MS" panose="020B0603020202020204" pitchFamily="34" charset="0"/>
            </a:endParaRPr>
          </a:p>
        </p:txBody>
      </p:sp>
      <p:sp>
        <p:nvSpPr>
          <p:cNvPr id="137" name="Motyvacinių metodų veiksmingumas priklauso nuo jų pateikimo laiko. Mokymosi proceso pradžioje svarbiausia yra atkreipti dėmesį į poreikius ir į požiūrius, pamokos metu į emocijas, susijaudinimą, pabaigoje – į kompetencijas ir sustiprėjimą.…">
            <a:extLst>
              <a:ext uri="{FF2B5EF4-FFF2-40B4-BE49-F238E27FC236}">
                <a16:creationId xmlns:a16="http://schemas.microsoft.com/office/drawing/2014/main" id="{3DDDE1DE-5A11-7A6F-C7A4-B17A17DB59AA}"/>
              </a:ext>
            </a:extLst>
          </p:cNvPr>
          <p:cNvSpPr txBox="1">
            <a:spLocks noGrp="1"/>
          </p:cNvSpPr>
          <p:nvPr>
            <p:ph type="body" idx="4294967295"/>
          </p:nvPr>
        </p:nvSpPr>
        <p:spPr>
          <a:xfrm>
            <a:off x="677863" y="1370013"/>
            <a:ext cx="8596312" cy="4672012"/>
          </a:xfrm>
        </p:spPr>
        <p:txBody>
          <a:bodyPr>
            <a:normAutofit/>
          </a:bodyPr>
          <a:lstStyle/>
          <a:p>
            <a:pPr marL="0" indent="0" defTabSz="350838" eaLnBrk="1" hangingPunct="1">
              <a:spcBef>
                <a:spcPts val="700"/>
              </a:spcBef>
              <a:buSzTx/>
              <a:buFont typeface="Wingdings 3" panose="05040102010807070707" pitchFamily="18" charset="2"/>
              <a:buNone/>
            </a:pPr>
            <a:r>
              <a:rPr lang="en-US" altLang="en-US">
                <a:latin typeface="Trebuchet MS" panose="020B0603020202020204" pitchFamily="34" charset="0"/>
                <a:ea typeface="Trebuchet MS" panose="020B0603020202020204" pitchFamily="34" charset="0"/>
                <a:cs typeface="Trebuchet MS" panose="020B0603020202020204" pitchFamily="34" charset="0"/>
              </a:rPr>
              <a:t>Motyvacinių metodų veiksmingumas priklauso nuo jų pateikimo laiko. Mokymosi proceso pradžioje svarbiausia yra atkreipti dėmesį į poreikius ir į požiūrius, pamokos metu į emocijas, susijaudinimą, pabaigoje – į kompetencijas ir sustiprėjimą.</a:t>
            </a:r>
          </a:p>
          <a:p>
            <a:pPr marL="0" indent="0" defTabSz="350838" eaLnBrk="1" hangingPunct="1">
              <a:spcBef>
                <a:spcPts val="700"/>
              </a:spcBef>
              <a:buSzTx/>
              <a:buFont typeface="Wingdings 3" panose="05040102010807070707" pitchFamily="18" charset="2"/>
              <a:buNone/>
            </a:pPr>
            <a:r>
              <a:rPr lang="en-US" altLang="en-US" sz="1300">
                <a:latin typeface="Trebuchet MS" panose="020B0603020202020204" pitchFamily="34" charset="0"/>
                <a:ea typeface="Trebuchet MS" panose="020B0603020202020204" pitchFamily="34" charset="0"/>
                <a:cs typeface="Trebuchet MS" panose="020B0603020202020204" pitchFamily="34" charset="0"/>
              </a:rPr>
              <a:t>Besirenkant motyvacinį metodą, mokytojas turėtų atkreipti dėmesį į tai, ar šis metodas:</a:t>
            </a:r>
          </a:p>
          <a:p>
            <a:pPr marL="0" indent="0" defTabSz="350838" eaLnBrk="1" hangingPunct="1">
              <a:spcBef>
                <a:spcPts val="7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 suteikia pakankamą ryšį su kalba, kurios reikėtų naturaliame situacijos kontekste;</a:t>
            </a:r>
          </a:p>
          <a:p>
            <a:pPr marL="0" indent="0" defTabSz="350838" eaLnBrk="1" hangingPunct="1">
              <a:spcBef>
                <a:spcPts val="7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 leidžia traktuoti klaidas kaip natūralią ir priimtiną kalbos įvaldymo proceso dalį;</a:t>
            </a:r>
          </a:p>
          <a:p>
            <a:pPr marL="0" indent="0" defTabSz="350838" eaLnBrk="1" hangingPunct="1">
              <a:spcBef>
                <a:spcPts val="7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 įtraukia į mokymo ir mokymosi procesą individualizaciją;</a:t>
            </a:r>
          </a:p>
          <a:p>
            <a:pPr marL="0" indent="0" defTabSz="350838" eaLnBrk="1" hangingPunct="1">
              <a:spcBef>
                <a:spcPts val="7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 plėtoja motyvaciją aptariant temas, atspindinčias besimokančiųjų interesus ir poreikius.</a:t>
            </a:r>
          </a:p>
          <a:p>
            <a:pPr marL="0" indent="0" defTabSz="350838" eaLnBrk="1" hangingPunct="1">
              <a:spcBef>
                <a:spcPts val="700"/>
              </a:spcBef>
              <a:buSzTx/>
              <a:buFont typeface="Wingdings 3" panose="05040102010807070707" pitchFamily="18" charset="2"/>
              <a:buNone/>
            </a:pPr>
            <a:r>
              <a:rPr lang="en-US" altLang="en-US" sz="1300" i="1">
                <a:solidFill>
                  <a:srgbClr val="FF9300"/>
                </a:solidFill>
                <a:latin typeface="Trebuchet MS" panose="020B0603020202020204" pitchFamily="34" charset="0"/>
                <a:ea typeface="Trebuchet MS" panose="020B0603020202020204" pitchFamily="34" charset="0"/>
                <a:cs typeface="Trebuchet MS" panose="020B0603020202020204" pitchFamily="34" charset="0"/>
              </a:rPr>
              <a:t>Užduotis nr. 2: </a:t>
            </a:r>
          </a:p>
          <a:p>
            <a:pPr marL="0" indent="0" defTabSz="350838" eaLnBrk="1" hangingPunct="1">
              <a:spcBef>
                <a:spcPts val="700"/>
              </a:spcBef>
              <a:buSzTx/>
              <a:buFont typeface="Wingdings 3" panose="05040102010807070707" pitchFamily="18" charset="2"/>
              <a:buNone/>
            </a:pPr>
            <a:r>
              <a:rPr lang="en-US" altLang="en-US" sz="1300" i="1">
                <a:solidFill>
                  <a:srgbClr val="FF9300"/>
                </a:solidFill>
                <a:latin typeface="Trebuchet MS" panose="020B0603020202020204" pitchFamily="34" charset="0"/>
                <a:ea typeface="Trebuchet MS" panose="020B0603020202020204" pitchFamily="34" charset="0"/>
                <a:cs typeface="Trebuchet MS" panose="020B0603020202020204" pitchFamily="34" charset="0"/>
              </a:rPr>
              <a:t>Pažiūrėkite vaizdo įrašą ir atsakykite į klausimus.</a:t>
            </a:r>
          </a:p>
          <a:p>
            <a:pPr marL="0" indent="0" defTabSz="350838" eaLnBrk="1" hangingPunct="1">
              <a:spcBef>
                <a:spcPts val="700"/>
              </a:spcBef>
              <a:buSzTx/>
              <a:buFont typeface="Wingdings 3" panose="05040102010807070707" pitchFamily="18" charset="2"/>
              <a:buNone/>
            </a:pPr>
            <a:r>
              <a:rPr lang="en-US" altLang="en-US" sz="1300" i="1">
                <a:solidFill>
                  <a:srgbClr val="FF9300"/>
                </a:solidFill>
                <a:latin typeface="Trebuchet MS" panose="020B0603020202020204" pitchFamily="34" charset="0"/>
                <a:ea typeface="Trebuchet MS" panose="020B0603020202020204" pitchFamily="34" charset="0"/>
                <a:cs typeface="Trebuchet MS" panose="020B0603020202020204" pitchFamily="34" charset="0"/>
              </a:rPr>
              <a:t>Nuoroda:</a:t>
            </a:r>
          </a:p>
          <a:p>
            <a:pPr marL="0" indent="0" defTabSz="350838" eaLnBrk="1" hangingPunct="1">
              <a:lnSpc>
                <a:spcPts val="2900"/>
              </a:lnSpc>
              <a:spcBef>
                <a:spcPct val="0"/>
              </a:spcBef>
              <a:buClrTx/>
              <a:buSzTx/>
              <a:buFontTx/>
              <a:buNone/>
            </a:pPr>
            <a:r>
              <a:rPr lang="en-US" altLang="en-US" sz="1500" u="sng">
                <a:solidFill>
                  <a:srgbClr val="E757DB"/>
                </a:solidFill>
                <a:latin typeface="Times Roman"/>
                <a:ea typeface="Times Roman"/>
                <a:cs typeface="Times Roman"/>
                <a:sym typeface="Times Roman"/>
                <a:hlinkClick r:id="rId2"/>
              </a:rPr>
              <a:t>https://www.youtube.com/watch?v=0UxlcRyCngs</a:t>
            </a:r>
          </a:p>
          <a:p>
            <a:pPr marL="0" indent="0" defTabSz="350838" eaLnBrk="1" hangingPunct="1">
              <a:spcBef>
                <a:spcPts val="700"/>
              </a:spcBef>
              <a:buSzTx/>
              <a:buFont typeface="Wingdings 3" panose="05040102010807070707" pitchFamily="18" charset="2"/>
              <a:buNone/>
            </a:pPr>
            <a:r>
              <a:rPr lang="en-US" altLang="en-US" sz="1300" i="1">
                <a:solidFill>
                  <a:srgbClr val="FF9300"/>
                </a:solidFill>
                <a:latin typeface="Trebuchet MS" panose="020B0603020202020204" pitchFamily="34" charset="0"/>
                <a:ea typeface="Trebuchet MS" panose="020B0603020202020204" pitchFamily="34" charset="0"/>
                <a:cs typeface="Trebuchet MS" panose="020B0603020202020204" pitchFamily="34" charset="0"/>
              </a:rPr>
              <a:t>Klausimai: </a:t>
            </a:r>
            <a:r>
              <a:rPr lang="en-US" altLang="en-US" sz="1300">
                <a:solidFill>
                  <a:srgbClr val="FF9300"/>
                </a:solidFill>
                <a:latin typeface="Trebuchet MS" panose="020B0603020202020204" pitchFamily="34" charset="0"/>
                <a:ea typeface="Trebuchet MS" panose="020B0603020202020204" pitchFamily="34" charset="0"/>
                <a:cs typeface="Trebuchet MS" panose="020B0603020202020204" pitchFamily="34" charset="0"/>
              </a:rPr>
              <a:t>norėdami atsakyti į klausimus, paspauskite žemiau pateiktą nuorodą:</a:t>
            </a:r>
          </a:p>
          <a:p>
            <a:pPr marL="0" indent="0" defTabSz="350838" eaLnBrk="1" hangingPunct="1">
              <a:lnSpc>
                <a:spcPts val="2900"/>
              </a:lnSpc>
              <a:spcBef>
                <a:spcPct val="0"/>
              </a:spcBef>
              <a:buClrTx/>
              <a:buSzTx/>
              <a:buFontTx/>
              <a:buNone/>
            </a:pPr>
            <a:r>
              <a:rPr lang="en-US" altLang="en-US" sz="1500" u="sng">
                <a:solidFill>
                  <a:srgbClr val="DC42E7"/>
                </a:solidFill>
                <a:latin typeface="Times Roman"/>
                <a:ea typeface="Times Roman"/>
                <a:cs typeface="Times Roman"/>
                <a:sym typeface="Times Roman"/>
                <a:hlinkClick r:id="rId3"/>
              </a:rPr>
              <a:t>https://learningapps.org/display?v=pdii5hp7a23</a:t>
            </a:r>
            <a:endParaRPr lang="en-US" altLang="en-US" sz="1500" u="sng">
              <a:solidFill>
                <a:srgbClr val="665082"/>
              </a:solidFill>
              <a:latin typeface="Times Roman"/>
              <a:ea typeface="Times Roman"/>
              <a:cs typeface="Times Roman"/>
              <a:sym typeface="Times Roman"/>
            </a:endParaRPr>
          </a:p>
        </p:txBody>
      </p:sp>
      <p:pic>
        <p:nvPicPr>
          <p:cNvPr id="17413" name="Image" descr="Image">
            <a:extLst>
              <a:ext uri="{FF2B5EF4-FFF2-40B4-BE49-F238E27FC236}">
                <a16:creationId xmlns:a16="http://schemas.microsoft.com/office/drawing/2014/main" id="{93878940-D913-94CB-8E15-37EB0EC062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5075" y="4656138"/>
            <a:ext cx="53022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36"/>
                                        </p:tgtEl>
                                        <p:attrNameLst>
                                          <p:attrName>style.visibility</p:attrName>
                                        </p:attrNameLst>
                                      </p:cBhvr>
                                      <p:to>
                                        <p:strVal val="visible"/>
                                      </p:to>
                                    </p:set>
                                    <p:animEffect transition="in" filter="fade">
                                      <p:cBhvr>
                                        <p:cTn id="7" dur="2000"/>
                                        <p:tgtEl>
                                          <p:spTgt spid="1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37">
                                            <p:bg/>
                                          </p:spTgt>
                                        </p:tgtEl>
                                        <p:attrNameLst>
                                          <p:attrName>style.visibility</p:attrName>
                                        </p:attrNameLst>
                                      </p:cBhvr>
                                      <p:to>
                                        <p:strVal val="visible"/>
                                      </p:to>
                                    </p:set>
                                    <p:animEffect transition="in" filter="fade">
                                      <p:cBhvr>
                                        <p:cTn id="12" dur="2000"/>
                                        <p:tgtEl>
                                          <p:spTgt spid="137">
                                            <p:bg/>
                                          </p:spTgt>
                                        </p:tgtEl>
                                      </p:cBhvr>
                                    </p:animEffect>
                                  </p:childTnLst>
                                </p:cTn>
                              </p:par>
                              <p:par>
                                <p:cTn id="13" presetID="10" presetClass="entr" presetSubtype="0" fill="hold" nodeType="withEffect">
                                  <p:stCondLst>
                                    <p:cond delay="0"/>
                                  </p:stCondLst>
                                  <p:iterate>
                                    <p:tmAbs val="0"/>
                                  </p:iterate>
                                  <p:childTnLst>
                                    <p:set>
                                      <p:cBhvr>
                                        <p:cTn id="14" fill="hold"/>
                                        <p:tgtEl>
                                          <p:spTgt spid="137">
                                            <p:txEl>
                                              <p:pRg st="0" end="0"/>
                                            </p:txEl>
                                          </p:spTgt>
                                        </p:tgtEl>
                                        <p:attrNameLst>
                                          <p:attrName>style.visibility</p:attrName>
                                        </p:attrNameLst>
                                      </p:cBhvr>
                                      <p:to>
                                        <p:strVal val="visible"/>
                                      </p:to>
                                    </p:set>
                                    <p:animEffect transition="in" filter="fade">
                                      <p:cBhvr>
                                        <p:cTn id="15" dur="2000"/>
                                        <p:tgtEl>
                                          <p:spTgt spid="13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37">
                                            <p:txEl>
                                              <p:pRg st="1" end="1"/>
                                            </p:txEl>
                                          </p:spTgt>
                                        </p:tgtEl>
                                        <p:attrNameLst>
                                          <p:attrName>style.visibility</p:attrName>
                                        </p:attrNameLst>
                                      </p:cBhvr>
                                      <p:to>
                                        <p:strVal val="visible"/>
                                      </p:to>
                                    </p:set>
                                    <p:animEffect transition="in" filter="fade">
                                      <p:cBhvr>
                                        <p:cTn id="20" dur="2000"/>
                                        <p:tgtEl>
                                          <p:spTgt spid="13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37">
                                            <p:txEl>
                                              <p:pRg st="2" end="2"/>
                                            </p:txEl>
                                          </p:spTgt>
                                        </p:tgtEl>
                                        <p:attrNameLst>
                                          <p:attrName>style.visibility</p:attrName>
                                        </p:attrNameLst>
                                      </p:cBhvr>
                                      <p:to>
                                        <p:strVal val="visible"/>
                                      </p:to>
                                    </p:set>
                                    <p:animEffect transition="in" filter="fade">
                                      <p:cBhvr>
                                        <p:cTn id="25" dur="2000"/>
                                        <p:tgtEl>
                                          <p:spTgt spid="13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37">
                                            <p:txEl>
                                              <p:pRg st="3" end="3"/>
                                            </p:txEl>
                                          </p:spTgt>
                                        </p:tgtEl>
                                        <p:attrNameLst>
                                          <p:attrName>style.visibility</p:attrName>
                                        </p:attrNameLst>
                                      </p:cBhvr>
                                      <p:to>
                                        <p:strVal val="visible"/>
                                      </p:to>
                                    </p:set>
                                    <p:animEffect transition="in" filter="fade">
                                      <p:cBhvr>
                                        <p:cTn id="30" dur="2000"/>
                                        <p:tgtEl>
                                          <p:spTgt spid="13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37">
                                            <p:txEl>
                                              <p:pRg st="4" end="4"/>
                                            </p:txEl>
                                          </p:spTgt>
                                        </p:tgtEl>
                                        <p:attrNameLst>
                                          <p:attrName>style.visibility</p:attrName>
                                        </p:attrNameLst>
                                      </p:cBhvr>
                                      <p:to>
                                        <p:strVal val="visible"/>
                                      </p:to>
                                    </p:set>
                                    <p:animEffect transition="in" filter="fade">
                                      <p:cBhvr>
                                        <p:cTn id="35" dur="2000"/>
                                        <p:tgtEl>
                                          <p:spTgt spid="137">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fill="hold" nodeType="clickEffect">
                                  <p:stCondLst>
                                    <p:cond delay="0"/>
                                  </p:stCondLst>
                                  <p:iterate>
                                    <p:tmAbs val="0"/>
                                  </p:iterate>
                                  <p:childTnLst>
                                    <p:set>
                                      <p:cBhvr>
                                        <p:cTn id="39" fill="hold"/>
                                        <p:tgtEl>
                                          <p:spTgt spid="137">
                                            <p:txEl>
                                              <p:pRg st="5" end="5"/>
                                            </p:txEl>
                                          </p:spTgt>
                                        </p:tgtEl>
                                        <p:attrNameLst>
                                          <p:attrName>style.visibility</p:attrName>
                                        </p:attrNameLst>
                                      </p:cBhvr>
                                      <p:to>
                                        <p:strVal val="visible"/>
                                      </p:to>
                                    </p:set>
                                    <p:animEffect transition="in" filter="fade">
                                      <p:cBhvr>
                                        <p:cTn id="40" dur="2000"/>
                                        <p:tgtEl>
                                          <p:spTgt spid="137">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fill="hold" nodeType="clickEffect">
                                  <p:stCondLst>
                                    <p:cond delay="0"/>
                                  </p:stCondLst>
                                  <p:iterate>
                                    <p:tmAbs val="0"/>
                                  </p:iterate>
                                  <p:childTnLst>
                                    <p:set>
                                      <p:cBhvr>
                                        <p:cTn id="44" fill="hold"/>
                                        <p:tgtEl>
                                          <p:spTgt spid="137">
                                            <p:txEl>
                                              <p:pRg st="6" end="6"/>
                                            </p:txEl>
                                          </p:spTgt>
                                        </p:tgtEl>
                                        <p:attrNameLst>
                                          <p:attrName>style.visibility</p:attrName>
                                        </p:attrNameLst>
                                      </p:cBhvr>
                                      <p:to>
                                        <p:strVal val="visible"/>
                                      </p:to>
                                    </p:set>
                                    <p:animEffect transition="in" filter="fade">
                                      <p:cBhvr>
                                        <p:cTn id="45" dur="2000"/>
                                        <p:tgtEl>
                                          <p:spTgt spid="137">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fill="hold" nodeType="clickEffect">
                                  <p:stCondLst>
                                    <p:cond delay="0"/>
                                  </p:stCondLst>
                                  <p:iterate>
                                    <p:tmAbs val="0"/>
                                  </p:iterate>
                                  <p:childTnLst>
                                    <p:set>
                                      <p:cBhvr>
                                        <p:cTn id="49" fill="hold"/>
                                        <p:tgtEl>
                                          <p:spTgt spid="137">
                                            <p:txEl>
                                              <p:pRg st="7" end="7"/>
                                            </p:txEl>
                                          </p:spTgt>
                                        </p:tgtEl>
                                        <p:attrNameLst>
                                          <p:attrName>style.visibility</p:attrName>
                                        </p:attrNameLst>
                                      </p:cBhvr>
                                      <p:to>
                                        <p:strVal val="visible"/>
                                      </p:to>
                                    </p:set>
                                    <p:animEffect transition="in" filter="fade">
                                      <p:cBhvr>
                                        <p:cTn id="50" dur="2000"/>
                                        <p:tgtEl>
                                          <p:spTgt spid="137">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fill="hold" nodeType="clickEffect">
                                  <p:stCondLst>
                                    <p:cond delay="0"/>
                                  </p:stCondLst>
                                  <p:iterate>
                                    <p:tmAbs val="0"/>
                                  </p:iterate>
                                  <p:childTnLst>
                                    <p:set>
                                      <p:cBhvr>
                                        <p:cTn id="54" fill="hold"/>
                                        <p:tgtEl>
                                          <p:spTgt spid="137">
                                            <p:txEl>
                                              <p:pRg st="8" end="8"/>
                                            </p:txEl>
                                          </p:spTgt>
                                        </p:tgtEl>
                                        <p:attrNameLst>
                                          <p:attrName>style.visibility</p:attrName>
                                        </p:attrNameLst>
                                      </p:cBhvr>
                                      <p:to>
                                        <p:strVal val="visible"/>
                                      </p:to>
                                    </p:set>
                                    <p:animEffect transition="in" filter="fade">
                                      <p:cBhvr>
                                        <p:cTn id="55" dur="2000"/>
                                        <p:tgtEl>
                                          <p:spTgt spid="137">
                                            <p:txEl>
                                              <p:pRg st="8" end="8"/>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fill="hold" nodeType="clickEffect">
                                  <p:stCondLst>
                                    <p:cond delay="0"/>
                                  </p:stCondLst>
                                  <p:iterate>
                                    <p:tmAbs val="0"/>
                                  </p:iterate>
                                  <p:childTnLst>
                                    <p:set>
                                      <p:cBhvr>
                                        <p:cTn id="59" fill="hold"/>
                                        <p:tgtEl>
                                          <p:spTgt spid="137">
                                            <p:txEl>
                                              <p:pRg st="9" end="9"/>
                                            </p:txEl>
                                          </p:spTgt>
                                        </p:tgtEl>
                                        <p:attrNameLst>
                                          <p:attrName>style.visibility</p:attrName>
                                        </p:attrNameLst>
                                      </p:cBhvr>
                                      <p:to>
                                        <p:strVal val="visible"/>
                                      </p:to>
                                    </p:set>
                                    <p:animEffect transition="in" filter="fade">
                                      <p:cBhvr>
                                        <p:cTn id="60" dur="2000"/>
                                        <p:tgtEl>
                                          <p:spTgt spid="137">
                                            <p:txEl>
                                              <p:pRg st="9" end="9"/>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fill="hold" nodeType="clickEffect">
                                  <p:stCondLst>
                                    <p:cond delay="0"/>
                                  </p:stCondLst>
                                  <p:iterate>
                                    <p:tmAbs val="0"/>
                                  </p:iterate>
                                  <p:childTnLst>
                                    <p:set>
                                      <p:cBhvr>
                                        <p:cTn id="64" fill="hold"/>
                                        <p:tgtEl>
                                          <p:spTgt spid="137">
                                            <p:txEl>
                                              <p:pRg st="10" end="10"/>
                                            </p:txEl>
                                          </p:spTgt>
                                        </p:tgtEl>
                                        <p:attrNameLst>
                                          <p:attrName>style.visibility</p:attrName>
                                        </p:attrNameLst>
                                      </p:cBhvr>
                                      <p:to>
                                        <p:strVal val="visible"/>
                                      </p:to>
                                    </p:set>
                                    <p:animEffect transition="in" filter="fade">
                                      <p:cBhvr>
                                        <p:cTn id="65" dur="2000"/>
                                        <p:tgtEl>
                                          <p:spTgt spid="137">
                                            <p:txEl>
                                              <p:pRg st="10" end="10"/>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fill="hold" nodeType="clickEffect">
                                  <p:stCondLst>
                                    <p:cond delay="0"/>
                                  </p:stCondLst>
                                  <p:iterate>
                                    <p:tmAbs val="0"/>
                                  </p:iterate>
                                  <p:childTnLst>
                                    <p:set>
                                      <p:cBhvr>
                                        <p:cTn id="69" fill="hold"/>
                                        <p:tgtEl>
                                          <p:spTgt spid="137">
                                            <p:txEl>
                                              <p:pRg st="11" end="11"/>
                                            </p:txEl>
                                          </p:spTgt>
                                        </p:tgtEl>
                                        <p:attrNameLst>
                                          <p:attrName>style.visibility</p:attrName>
                                        </p:attrNameLst>
                                      </p:cBhvr>
                                      <p:to>
                                        <p:strVal val="visible"/>
                                      </p:to>
                                    </p:set>
                                    <p:animEffect transition="in" filter="fade">
                                      <p:cBhvr>
                                        <p:cTn id="70" dur="2000"/>
                                        <p:tgtEl>
                                          <p:spTgt spid="137">
                                            <p:txEl>
                                              <p:pRg st="11" end="11"/>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fill="hold" nodeType="clickEffect">
                                  <p:stCondLst>
                                    <p:cond delay="0"/>
                                  </p:stCondLst>
                                  <p:iterate>
                                    <p:tmAbs val="0"/>
                                  </p:iterate>
                                  <p:childTnLst>
                                    <p:set>
                                      <p:cBhvr>
                                        <p:cTn id="74" fill="hold"/>
                                        <p:tgtEl>
                                          <p:spTgt spid="137">
                                            <p:txEl>
                                              <p:charRg st="893" end="893"/>
                                            </p:txEl>
                                          </p:spTgt>
                                        </p:tgtEl>
                                        <p:attrNameLst>
                                          <p:attrName>style.visibility</p:attrName>
                                        </p:attrNameLst>
                                      </p:cBhvr>
                                      <p:to>
                                        <p:strVal val="visible"/>
                                      </p:to>
                                    </p:set>
                                    <p:animEffect transition="in" filter="fade">
                                      <p:cBhvr>
                                        <p:cTn id="75" dur="2000"/>
                                        <p:tgtEl>
                                          <p:spTgt spid="137">
                                            <p:txEl>
                                              <p:charRg st="893" end="89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advAuto="0"/>
      <p:bldP spid="137" grpId="0" build="p"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a:extLst>
              <a:ext uri="{FF2B5EF4-FFF2-40B4-BE49-F238E27FC236}">
                <a16:creationId xmlns:a16="http://schemas.microsoft.com/office/drawing/2014/main" id="{FE7AC8FB-D19D-93E8-FB0B-426D95F98AD6}"/>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4533293E-25EB-4BD6-B219-8D1F2F3EA501}" type="slidenum">
              <a:rPr lang="en-US" altLang="en-US">
                <a:solidFill>
                  <a:schemeClr val="accent1"/>
                </a:solidFill>
              </a:rPr>
              <a:pPr/>
              <a:t>13</a:t>
            </a:fld>
            <a:endParaRPr lang="en-US" altLang="en-US">
              <a:solidFill>
                <a:schemeClr val="accent1"/>
              </a:solidFill>
            </a:endParaRPr>
          </a:p>
        </p:txBody>
      </p:sp>
      <p:sp>
        <p:nvSpPr>
          <p:cNvPr id="141" name="III. Praktiniai patarimai…">
            <a:extLst>
              <a:ext uri="{FF2B5EF4-FFF2-40B4-BE49-F238E27FC236}">
                <a16:creationId xmlns:a16="http://schemas.microsoft.com/office/drawing/2014/main" id="{E1F420DD-B833-9C9D-7F49-B5335C407E8E}"/>
              </a:ext>
            </a:extLst>
          </p:cNvPr>
          <p:cNvSpPr txBox="1">
            <a:spLocks noGrp="1"/>
          </p:cNvSpPr>
          <p:nvPr>
            <p:ph type="title" idx="4294967295"/>
          </p:nvPr>
        </p:nvSpPr>
        <p:spPr>
          <a:xfrm>
            <a:off x="677863" y="609600"/>
            <a:ext cx="8596312" cy="1968500"/>
          </a:xfrm>
        </p:spPr>
        <p:txBody>
          <a:bodyPr>
            <a:normAutofit/>
          </a:bodyPr>
          <a:lstStyle/>
          <a:p>
            <a:pPr algn="ctr" defTabSz="452438" eaLnBrk="1" hangingPunct="1"/>
            <a:r>
              <a:rPr lang="en-US" altLang="en-US" sz="3500" i="1">
                <a:solidFill>
                  <a:srgbClr val="EF0C4B"/>
                </a:solidFill>
                <a:latin typeface="Trebuchet MS" panose="020B0603020202020204" pitchFamily="34" charset="0"/>
                <a:ea typeface="Trebuchet MS" panose="020B0603020202020204" pitchFamily="34" charset="0"/>
                <a:cs typeface="Trebuchet MS" panose="020B0603020202020204" pitchFamily="34" charset="0"/>
              </a:rPr>
              <a:t>III. Praktiniai patarimai</a:t>
            </a:r>
            <a:br>
              <a:rPr lang="en-US" altLang="en-US" sz="3500" i="1">
                <a:solidFill>
                  <a:srgbClr val="EF0C4B"/>
                </a:solidFill>
                <a:latin typeface="Trebuchet MS" panose="020B0603020202020204" pitchFamily="34" charset="0"/>
                <a:ea typeface="Trebuchet MS" panose="020B0603020202020204" pitchFamily="34" charset="0"/>
                <a:cs typeface="Trebuchet MS" panose="020B0603020202020204" pitchFamily="34" charset="0"/>
              </a:rPr>
            </a:br>
            <a:br>
              <a:rPr lang="en-US" altLang="en-US" sz="3500">
                <a:latin typeface="Trebuchet MS" panose="020B0603020202020204" pitchFamily="34" charset="0"/>
                <a:ea typeface="Trebuchet MS" panose="020B0603020202020204" pitchFamily="34" charset="0"/>
                <a:cs typeface="Trebuchet MS" panose="020B0603020202020204" pitchFamily="34" charset="0"/>
              </a:rPr>
            </a:br>
            <a:r>
              <a:rPr lang="en-US" altLang="en-US" sz="3500">
                <a:latin typeface="Trebuchet MS" panose="020B0603020202020204" pitchFamily="34" charset="0"/>
                <a:ea typeface="Trebuchet MS" panose="020B0603020202020204" pitchFamily="34" charset="0"/>
                <a:cs typeface="Trebuchet MS" panose="020B0603020202020204" pitchFamily="34" charset="0"/>
              </a:rPr>
              <a:t> Besimokančiųjų poreikiai</a:t>
            </a:r>
            <a:br>
              <a:rPr lang="en-US" altLang="en-US" sz="3500">
                <a:latin typeface="Trebuchet MS" panose="020B0603020202020204" pitchFamily="34" charset="0"/>
                <a:ea typeface="Trebuchet MS" panose="020B0603020202020204" pitchFamily="34" charset="0"/>
                <a:cs typeface="Trebuchet MS" panose="020B0603020202020204" pitchFamily="34" charset="0"/>
              </a:rPr>
            </a:br>
            <a:r>
              <a:rPr lang="en-US" altLang="en-US" sz="2100">
                <a:latin typeface="Trebuchet MS" panose="020B0603020202020204" pitchFamily="34" charset="0"/>
                <a:ea typeface="Trebuchet MS" panose="020B0603020202020204" pitchFamily="34" charset="0"/>
                <a:cs typeface="Trebuchet MS" panose="020B0603020202020204" pitchFamily="34" charset="0"/>
              </a:rPr>
              <a:t>Koks yra geriausias būdas patenkinti besimokančiųjų poreikius?</a:t>
            </a:r>
          </a:p>
        </p:txBody>
      </p:sp>
      <p:sp>
        <p:nvSpPr>
          <p:cNvPr id="142" name="Mokytojas šiuo atveju turėtų:…">
            <a:extLst>
              <a:ext uri="{FF2B5EF4-FFF2-40B4-BE49-F238E27FC236}">
                <a16:creationId xmlns:a16="http://schemas.microsoft.com/office/drawing/2014/main" id="{A16E54C5-1EAE-B52E-DEF9-37D1E7DBEF7D}"/>
              </a:ext>
            </a:extLst>
          </p:cNvPr>
          <p:cNvSpPr txBox="1">
            <a:spLocks noGrp="1" noChangeArrowheads="1"/>
          </p:cNvSpPr>
          <p:nvPr>
            <p:ph type="body" sz="half" idx="4294967295"/>
          </p:nvPr>
        </p:nvSpPr>
        <p:spPr>
          <a:xfrm>
            <a:off x="1098550" y="2770188"/>
            <a:ext cx="8048625" cy="3881437"/>
          </a:xfrm>
        </p:spPr>
        <p:txBody>
          <a:bodyPr/>
          <a:lstStyle/>
          <a:p>
            <a:pPr marL="0" indent="0" eaLnBrk="1" hangingPunct="1">
              <a:buSzTx/>
              <a:buFont typeface="Wingdings 3" panose="05040102010807070707" pitchFamily="18" charset="2"/>
              <a:buNone/>
            </a:pPr>
            <a:r>
              <a:rPr lang="en-US" altLang="en-US" sz="2000">
                <a:latin typeface="Trebuchet MS" panose="020B0603020202020204" pitchFamily="34" charset="0"/>
                <a:ea typeface="Trebuchet MS" panose="020B0603020202020204" pitchFamily="34" charset="0"/>
                <a:cs typeface="Trebuchet MS" panose="020B0603020202020204" pitchFamily="34" charset="0"/>
              </a:rPr>
              <a:t>Mokytojas šiuo atveju turėtų:</a:t>
            </a:r>
          </a:p>
          <a:p>
            <a:pPr marL="0" indent="0"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 užtikrinti besimokantiesiems psichologinį komfortą;</a:t>
            </a:r>
          </a:p>
          <a:p>
            <a:pPr marL="0" indent="0"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 pašalinti baimę ir nervinę įtampą;</a:t>
            </a:r>
          </a:p>
          <a:p>
            <a:pPr marL="0" indent="0"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 skatinti bendradarbiavimą, o ne konkurenciją;</a:t>
            </a:r>
          </a:p>
          <a:p>
            <a:pPr marL="0" indent="0"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 stiprinti besimokančiųjų savęs įvertinimą</a:t>
            </a:r>
            <a:r>
              <a:rPr lang="en-US" altLang="en-US">
                <a:latin typeface="Trebuchet MS" panose="020B0603020202020204" pitchFamily="34" charset="0"/>
                <a:ea typeface="Trebuchet MS" panose="020B0603020202020204" pitchFamily="34" charset="0"/>
                <a:cs typeface="Trebuchet MS" panose="020B0603020202020204" pitchFamily="34" charset="0"/>
              </a:rPr>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41"/>
                                        </p:tgtEl>
                                        <p:attrNameLst>
                                          <p:attrName>style.visibility</p:attrName>
                                        </p:attrNameLst>
                                      </p:cBhvr>
                                      <p:to>
                                        <p:strVal val="visible"/>
                                      </p:to>
                                    </p:set>
                                    <p:animEffect transition="in" filter="fade">
                                      <p:cBhvr>
                                        <p:cTn id="7" dur="2000"/>
                                        <p:tgtEl>
                                          <p:spTgt spid="1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42">
                                            <p:bg/>
                                          </p:spTgt>
                                        </p:tgtEl>
                                        <p:attrNameLst>
                                          <p:attrName>style.visibility</p:attrName>
                                        </p:attrNameLst>
                                      </p:cBhvr>
                                      <p:to>
                                        <p:strVal val="visible"/>
                                      </p:to>
                                    </p:set>
                                    <p:animEffect transition="in" filter="fade">
                                      <p:cBhvr>
                                        <p:cTn id="12" dur="2000"/>
                                        <p:tgtEl>
                                          <p:spTgt spid="142">
                                            <p:bg/>
                                          </p:spTgt>
                                        </p:tgtEl>
                                      </p:cBhvr>
                                    </p:animEffect>
                                  </p:childTnLst>
                                </p:cTn>
                              </p:par>
                              <p:par>
                                <p:cTn id="13" presetID="10" presetClass="entr" presetSubtype="0" fill="hold" nodeType="withEffect">
                                  <p:stCondLst>
                                    <p:cond delay="0"/>
                                  </p:stCondLst>
                                  <p:iterate>
                                    <p:tmAbs val="0"/>
                                  </p:iterate>
                                  <p:childTnLst>
                                    <p:set>
                                      <p:cBhvr>
                                        <p:cTn id="14" fill="hold"/>
                                        <p:tgtEl>
                                          <p:spTgt spid="142">
                                            <p:txEl>
                                              <p:pRg st="0" end="0"/>
                                            </p:txEl>
                                          </p:spTgt>
                                        </p:tgtEl>
                                        <p:attrNameLst>
                                          <p:attrName>style.visibility</p:attrName>
                                        </p:attrNameLst>
                                      </p:cBhvr>
                                      <p:to>
                                        <p:strVal val="visible"/>
                                      </p:to>
                                    </p:set>
                                    <p:animEffect transition="in" filter="fade">
                                      <p:cBhvr>
                                        <p:cTn id="15" dur="2000"/>
                                        <p:tgtEl>
                                          <p:spTgt spid="142">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42">
                                            <p:txEl>
                                              <p:pRg st="1" end="1"/>
                                            </p:txEl>
                                          </p:spTgt>
                                        </p:tgtEl>
                                        <p:attrNameLst>
                                          <p:attrName>style.visibility</p:attrName>
                                        </p:attrNameLst>
                                      </p:cBhvr>
                                      <p:to>
                                        <p:strVal val="visible"/>
                                      </p:to>
                                    </p:set>
                                    <p:animEffect transition="in" filter="fade">
                                      <p:cBhvr>
                                        <p:cTn id="20" dur="2000"/>
                                        <p:tgtEl>
                                          <p:spTgt spid="142">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42">
                                            <p:txEl>
                                              <p:pRg st="2" end="2"/>
                                            </p:txEl>
                                          </p:spTgt>
                                        </p:tgtEl>
                                        <p:attrNameLst>
                                          <p:attrName>style.visibility</p:attrName>
                                        </p:attrNameLst>
                                      </p:cBhvr>
                                      <p:to>
                                        <p:strVal val="visible"/>
                                      </p:to>
                                    </p:set>
                                    <p:animEffect transition="in" filter="fade">
                                      <p:cBhvr>
                                        <p:cTn id="25" dur="2000"/>
                                        <p:tgtEl>
                                          <p:spTgt spid="142">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42">
                                            <p:txEl>
                                              <p:pRg st="3" end="3"/>
                                            </p:txEl>
                                          </p:spTgt>
                                        </p:tgtEl>
                                        <p:attrNameLst>
                                          <p:attrName>style.visibility</p:attrName>
                                        </p:attrNameLst>
                                      </p:cBhvr>
                                      <p:to>
                                        <p:strVal val="visible"/>
                                      </p:to>
                                    </p:set>
                                    <p:animEffect transition="in" filter="fade">
                                      <p:cBhvr>
                                        <p:cTn id="30" dur="2000"/>
                                        <p:tgtEl>
                                          <p:spTgt spid="142">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42">
                                            <p:txEl>
                                              <p:pRg st="4" end="4"/>
                                            </p:txEl>
                                          </p:spTgt>
                                        </p:tgtEl>
                                        <p:attrNameLst>
                                          <p:attrName>style.visibility</p:attrName>
                                        </p:attrNameLst>
                                      </p:cBhvr>
                                      <p:to>
                                        <p:strVal val="visible"/>
                                      </p:to>
                                    </p:set>
                                    <p:animEffect transition="in" filter="fade">
                                      <p:cBhvr>
                                        <p:cTn id="35" dur="2000"/>
                                        <p:tgtEl>
                                          <p:spTgt spid="1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animBg="1" advAuto="0"/>
      <p:bldP spid="142" grpId="0" build="p"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a:extLst>
              <a:ext uri="{FF2B5EF4-FFF2-40B4-BE49-F238E27FC236}">
                <a16:creationId xmlns:a16="http://schemas.microsoft.com/office/drawing/2014/main" id="{CF3BCB1C-984F-0A59-E22B-11B31C02D5CA}"/>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677E900B-719A-41EE-8F1D-076F249A6EE2}" type="slidenum">
              <a:rPr lang="en-US" altLang="en-US">
                <a:solidFill>
                  <a:schemeClr val="accent1"/>
                </a:solidFill>
              </a:rPr>
              <a:pPr/>
              <a:t>14</a:t>
            </a:fld>
            <a:endParaRPr lang="en-US" altLang="en-US">
              <a:solidFill>
                <a:schemeClr val="accent1"/>
              </a:solidFill>
            </a:endParaRPr>
          </a:p>
        </p:txBody>
      </p:sp>
      <p:sp>
        <p:nvSpPr>
          <p:cNvPr id="145" name="Skatinamieji metodai Kas šioje didaktinėje veikloje nuolat pritrauks besimokančiųjų dėmesį?">
            <a:extLst>
              <a:ext uri="{FF2B5EF4-FFF2-40B4-BE49-F238E27FC236}">
                <a16:creationId xmlns:a16="http://schemas.microsoft.com/office/drawing/2014/main" id="{75D831F3-2FBF-8971-F7F1-0B87674E6D48}"/>
              </a:ext>
            </a:extLst>
          </p:cNvPr>
          <p:cNvSpPr txBox="1">
            <a:spLocks noGrp="1" noChangeArrowheads="1"/>
          </p:cNvSpPr>
          <p:nvPr>
            <p:ph type="title" idx="4294967295"/>
          </p:nvPr>
        </p:nvSpPr>
        <p:spPr>
          <a:xfrm>
            <a:off x="736600" y="274638"/>
            <a:ext cx="8596313"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Skatinamieji metodai</a:t>
            </a:r>
            <a:br>
              <a:rPr lang="en-US" altLang="en-US">
                <a:latin typeface="Trebuchet MS" panose="020B0603020202020204" pitchFamily="34" charset="0"/>
                <a:ea typeface="Trebuchet MS" panose="020B0603020202020204" pitchFamily="34" charset="0"/>
                <a:cs typeface="Trebuchet MS" panose="020B0603020202020204" pitchFamily="34" charset="0"/>
              </a:rPr>
            </a:br>
            <a:r>
              <a:rPr lang="en-US" altLang="en-US" sz="2200">
                <a:latin typeface="Trebuchet MS" panose="020B0603020202020204" pitchFamily="34" charset="0"/>
                <a:ea typeface="Trebuchet MS" panose="020B0603020202020204" pitchFamily="34" charset="0"/>
                <a:cs typeface="Trebuchet MS" panose="020B0603020202020204" pitchFamily="34" charset="0"/>
              </a:rPr>
              <a:t>Kas šioje didaktinėje veikloje nuolat pritrauks besimokančiųjų dėmesį?</a:t>
            </a:r>
          </a:p>
        </p:txBody>
      </p:sp>
      <p:sp>
        <p:nvSpPr>
          <p:cNvPr id="146" name="Komunikacijos technikos (operavimas balsu, kūno kalba), klausimų uždavimas, pastabos atkuriančios susikaupimą.…">
            <a:extLst>
              <a:ext uri="{FF2B5EF4-FFF2-40B4-BE49-F238E27FC236}">
                <a16:creationId xmlns:a16="http://schemas.microsoft.com/office/drawing/2014/main" id="{34E828C1-A215-9E02-B3BF-610D970C524D}"/>
              </a:ext>
            </a:extLst>
          </p:cNvPr>
          <p:cNvSpPr txBox="1">
            <a:spLocks noGrp="1" noChangeArrowheads="1"/>
          </p:cNvSpPr>
          <p:nvPr>
            <p:ph type="body" idx="4294967295"/>
          </p:nvPr>
        </p:nvSpPr>
        <p:spPr>
          <a:xfrm>
            <a:off x="1141413" y="1457325"/>
            <a:ext cx="8324850" cy="4337050"/>
          </a:xfrm>
        </p:spPr>
        <p:txBody>
          <a:bodyPr/>
          <a:lstStyle/>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Komunikacijos technikos (operavimas balsu, kūno kalba), klausimų uždavimas, pastabos atkuriančios susikaupimą.</a:t>
            </a:r>
          </a:p>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Visos grupės teigiamo emocinio nusistatymo išlaikymas per visą mokymosi laikotarpį.</a:t>
            </a:r>
          </a:p>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Iššaukiančių emocijas klausimų uždavimas.</a:t>
            </a:r>
          </a:p>
        </p:txBody>
      </p:sp>
      <p:sp>
        <p:nvSpPr>
          <p:cNvPr id="147" name="Besimokantieji privalo pamatyti savo pažangą.…">
            <a:extLst>
              <a:ext uri="{FF2B5EF4-FFF2-40B4-BE49-F238E27FC236}">
                <a16:creationId xmlns:a16="http://schemas.microsoft.com/office/drawing/2014/main" id="{054821BC-8F06-6856-75A7-9E1509CD128F}"/>
              </a:ext>
            </a:extLst>
          </p:cNvPr>
          <p:cNvSpPr txBox="1"/>
          <p:nvPr/>
        </p:nvSpPr>
        <p:spPr>
          <a:xfrm>
            <a:off x="673100" y="3198813"/>
            <a:ext cx="8145463" cy="3571875"/>
          </a:xfrm>
          <a:prstGeom prst="rect">
            <a:avLst/>
          </a:prstGeom>
          <a:ln w="12700">
            <a:miter lim="400000"/>
          </a:ln>
        </p:spPr>
        <p:txBody>
          <a:bodyPr lIns="45719" rIns="45719">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spcBef>
                <a:spcPts val="1000"/>
              </a:spcBef>
              <a:buClr>
                <a:schemeClr val="accent1"/>
              </a:buClr>
              <a:buFont typeface="Wingdings 3" panose="05040102010807070707" pitchFamily="18" charset="2"/>
              <a:buNone/>
            </a:pPr>
            <a:r>
              <a:rPr lang="en-US" altLang="en-US">
                <a:solidFill>
                  <a:srgbClr val="404040"/>
                </a:solidFill>
              </a:rPr>
              <a:t>Besimokantieji privalo pamatyti savo pažangą.</a:t>
            </a:r>
          </a:p>
          <a:p>
            <a:pPr eaLnBrk="1">
              <a:spcBef>
                <a:spcPts val="1000"/>
              </a:spcBef>
              <a:buClr>
                <a:schemeClr val="accent1"/>
              </a:buClr>
              <a:buFont typeface="Wingdings 3" panose="05040102010807070707" pitchFamily="18" charset="2"/>
              <a:buNone/>
            </a:pPr>
            <a:endParaRPr lang="en-US" altLang="en-US">
              <a:solidFill>
                <a:srgbClr val="404040"/>
              </a:solidFill>
            </a:endParaRPr>
          </a:p>
          <a:p>
            <a:pPr eaLnBrk="1">
              <a:spcBef>
                <a:spcPts val="1000"/>
              </a:spcBef>
              <a:buClr>
                <a:schemeClr val="accent1"/>
              </a:buClr>
              <a:buFont typeface="Wingdings 3" panose="05040102010807070707" pitchFamily="18" charset="2"/>
              <a:buNone/>
            </a:pPr>
            <a:r>
              <a:rPr lang="en-US" altLang="en-US">
                <a:solidFill>
                  <a:srgbClr val="404040"/>
                </a:solidFill>
              </a:rPr>
              <a:t>	</a:t>
            </a:r>
            <a:r>
              <a:rPr lang="en-US" altLang="en-US" b="1">
                <a:solidFill>
                  <a:srgbClr val="404040"/>
                </a:solidFill>
              </a:rPr>
              <a:t>Būtina:</a:t>
            </a:r>
          </a:p>
          <a:p>
            <a:pPr eaLnBrk="1">
              <a:spcBef>
                <a:spcPts val="1000"/>
              </a:spcBef>
              <a:buClr>
                <a:schemeClr val="accent1"/>
              </a:buClr>
              <a:buSzPct val="80000"/>
              <a:buFontTx/>
              <a:buChar char=""/>
            </a:pPr>
            <a:r>
              <a:rPr lang="en-US" altLang="en-US">
                <a:solidFill>
                  <a:srgbClr val="404040"/>
                </a:solidFill>
              </a:rPr>
              <a:t>padėti besimokantiesiems suvokti pasiekimų naudą ir padėti suprasti, kad sėkmę besimokantieji gali pasiekti pakankamų gebėjimų ir pastangų dėka;</a:t>
            </a:r>
          </a:p>
          <a:p>
            <a:pPr eaLnBrk="1">
              <a:spcBef>
                <a:spcPts val="1000"/>
              </a:spcBef>
              <a:buClr>
                <a:schemeClr val="accent1"/>
              </a:buClr>
              <a:buSzPct val="80000"/>
              <a:buFontTx/>
              <a:buChar char=""/>
            </a:pPr>
            <a:r>
              <a:rPr lang="en-US" altLang="en-US">
                <a:solidFill>
                  <a:srgbClr val="404040"/>
                </a:solidFill>
              </a:rPr>
              <a:t>nukreipti besimokančiųjų dėmesį į palankias sėkmingai atliktų užduočių pasėkmes (pagirimai ir “apdovanojimai”).</a:t>
            </a:r>
          </a:p>
          <a:p>
            <a:pPr eaLnBrk="1">
              <a:spcBef>
                <a:spcPts val="1000"/>
              </a:spcBef>
            </a:pPr>
            <a:endParaRPr lang="en-US" altLang="en-US">
              <a:solidFill>
                <a:srgbClr val="404040"/>
              </a:solidFill>
            </a:endParaRPr>
          </a:p>
          <a:p>
            <a:pPr eaLnBrk="1">
              <a:lnSpc>
                <a:spcPts val="2500"/>
              </a:lnSpc>
            </a:pPr>
            <a:r>
              <a:rPr lang="en-US" altLang="en-US" sz="1200" i="1" baseline="32000">
                <a:solidFill>
                  <a:srgbClr val="595959"/>
                </a:solidFill>
                <a:latin typeface="Helvetica" panose="020B0604020202020204" pitchFamily="34" charset="0"/>
                <a:cs typeface="Helvetica" panose="020B0604020202020204" pitchFamily="34" charset="0"/>
                <a:sym typeface="Helvetica" panose="020B0604020202020204" pitchFamily="34" charset="0"/>
              </a:rPr>
              <a:t>Daugiau apie skatinamuosius metodus galite pasiskaityti paspaudę žemiau esančią nuorodą arba įsivedę į paieškos laukelį žodžius-raktus: “skatinamieji mokymo metodai”</a:t>
            </a:r>
          </a:p>
          <a:p>
            <a:pPr eaLnBrk="1">
              <a:lnSpc>
                <a:spcPts val="2800"/>
              </a:lnSpc>
            </a:pPr>
            <a:r>
              <a:rPr lang="en-US" altLang="en-US" sz="1200" u="sng">
                <a:solidFill>
                  <a:srgbClr val="3FCDE7"/>
                </a:solidFill>
                <a:latin typeface="Times Roman"/>
                <a:ea typeface="Times Roman"/>
                <a:cs typeface="Times Roman"/>
                <a:sym typeface="Times Roman"/>
                <a:hlinkClick r:id="rId2"/>
              </a:rPr>
              <a:t>https://www.lgd.lt/sites/default/files/38-70-1-SM.pdf</a:t>
            </a:r>
            <a:endParaRPr lang="en-US" altLang="en-US" sz="1200" u="sng">
              <a:latin typeface="Times Roman"/>
              <a:ea typeface="Times Roman"/>
              <a:cs typeface="Times Roman"/>
              <a:sym typeface="Times Roman"/>
            </a:endParaRPr>
          </a:p>
          <a:p>
            <a:pPr eaLnBrk="1">
              <a:lnSpc>
                <a:spcPts val="2800"/>
              </a:lnSpc>
            </a:pPr>
            <a:endParaRPr lang="en-US" altLang="en-US" sz="1200" u="sng">
              <a:latin typeface="Times Roman"/>
              <a:ea typeface="Times Roman"/>
              <a:cs typeface="Times Roman"/>
              <a:sym typeface="Times Roman"/>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45"/>
                                        </p:tgtEl>
                                        <p:attrNameLst>
                                          <p:attrName>style.visibility</p:attrName>
                                        </p:attrNameLst>
                                      </p:cBhvr>
                                      <p:to>
                                        <p:strVal val="visible"/>
                                      </p:to>
                                    </p:set>
                                    <p:animEffect transition="in" filter="fade">
                                      <p:cBhvr>
                                        <p:cTn id="7" dur="2000"/>
                                        <p:tgtEl>
                                          <p:spTgt spid="1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46">
                                            <p:bg/>
                                          </p:spTgt>
                                        </p:tgtEl>
                                        <p:attrNameLst>
                                          <p:attrName>style.visibility</p:attrName>
                                        </p:attrNameLst>
                                      </p:cBhvr>
                                      <p:to>
                                        <p:strVal val="visible"/>
                                      </p:to>
                                    </p:set>
                                    <p:animEffect transition="in" filter="fade">
                                      <p:cBhvr>
                                        <p:cTn id="12" dur="2000"/>
                                        <p:tgtEl>
                                          <p:spTgt spid="146">
                                            <p:bg/>
                                          </p:spTgt>
                                        </p:tgtEl>
                                      </p:cBhvr>
                                    </p:animEffect>
                                  </p:childTnLst>
                                </p:cTn>
                              </p:par>
                              <p:par>
                                <p:cTn id="13" presetID="10" presetClass="entr" presetSubtype="0" fill="hold" nodeType="withEffect">
                                  <p:stCondLst>
                                    <p:cond delay="0"/>
                                  </p:stCondLst>
                                  <p:iterate>
                                    <p:tmAbs val="0"/>
                                  </p:iterate>
                                  <p:childTnLst>
                                    <p:set>
                                      <p:cBhvr>
                                        <p:cTn id="14" fill="hold"/>
                                        <p:tgtEl>
                                          <p:spTgt spid="146">
                                            <p:txEl>
                                              <p:pRg st="0" end="0"/>
                                            </p:txEl>
                                          </p:spTgt>
                                        </p:tgtEl>
                                        <p:attrNameLst>
                                          <p:attrName>style.visibility</p:attrName>
                                        </p:attrNameLst>
                                      </p:cBhvr>
                                      <p:to>
                                        <p:strVal val="visible"/>
                                      </p:to>
                                    </p:set>
                                    <p:animEffect transition="in" filter="fade">
                                      <p:cBhvr>
                                        <p:cTn id="15" dur="2000"/>
                                        <p:tgtEl>
                                          <p:spTgt spid="146">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46">
                                            <p:txEl>
                                              <p:pRg st="1" end="1"/>
                                            </p:txEl>
                                          </p:spTgt>
                                        </p:tgtEl>
                                        <p:attrNameLst>
                                          <p:attrName>style.visibility</p:attrName>
                                        </p:attrNameLst>
                                      </p:cBhvr>
                                      <p:to>
                                        <p:strVal val="visible"/>
                                      </p:to>
                                    </p:set>
                                    <p:animEffect transition="in" filter="fade">
                                      <p:cBhvr>
                                        <p:cTn id="20" dur="2000"/>
                                        <p:tgtEl>
                                          <p:spTgt spid="146">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46">
                                            <p:txEl>
                                              <p:pRg st="2" end="2"/>
                                            </p:txEl>
                                          </p:spTgt>
                                        </p:tgtEl>
                                        <p:attrNameLst>
                                          <p:attrName>style.visibility</p:attrName>
                                        </p:attrNameLst>
                                      </p:cBhvr>
                                      <p:to>
                                        <p:strVal val="visible"/>
                                      </p:to>
                                    </p:set>
                                    <p:animEffect transition="in" filter="fade">
                                      <p:cBhvr>
                                        <p:cTn id="25" dur="2000"/>
                                        <p:tgtEl>
                                          <p:spTgt spid="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advAuto="0"/>
      <p:bldP spid="146" grpId="0" build="p"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a:extLst>
              <a:ext uri="{FF2B5EF4-FFF2-40B4-BE49-F238E27FC236}">
                <a16:creationId xmlns:a16="http://schemas.microsoft.com/office/drawing/2014/main" id="{39D9F733-30E9-3BC0-854F-9C2B0C222476}"/>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489ECF65-BF26-4703-B148-FC3E53EDF03A}" type="slidenum">
              <a:rPr lang="en-US" altLang="en-US">
                <a:solidFill>
                  <a:schemeClr val="accent1"/>
                </a:solidFill>
              </a:rPr>
              <a:pPr/>
              <a:t>15</a:t>
            </a:fld>
            <a:endParaRPr lang="en-US" altLang="en-US">
              <a:solidFill>
                <a:schemeClr val="accent1"/>
              </a:solidFill>
            </a:endParaRPr>
          </a:p>
        </p:txBody>
      </p:sp>
      <p:sp>
        <p:nvSpPr>
          <p:cNvPr id="150" name="Besimokančiojo sėkmė (I)">
            <a:extLst>
              <a:ext uri="{FF2B5EF4-FFF2-40B4-BE49-F238E27FC236}">
                <a16:creationId xmlns:a16="http://schemas.microsoft.com/office/drawing/2014/main" id="{80C50D3A-5A9E-CA5C-D8F3-8D7BCC05E58C}"/>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Besimokančiojo sėkmė (I)</a:t>
            </a:r>
          </a:p>
        </p:txBody>
      </p:sp>
      <p:sp>
        <p:nvSpPr>
          <p:cNvPr id="151" name="Tikimybė, kad besimokantysis pasieks tikslą auga, jeigu:…">
            <a:extLst>
              <a:ext uri="{FF2B5EF4-FFF2-40B4-BE49-F238E27FC236}">
                <a16:creationId xmlns:a16="http://schemas.microsoft.com/office/drawing/2014/main" id="{BACC1BE7-33DF-2734-73E2-0B446BB0DE67}"/>
              </a:ext>
            </a:extLst>
          </p:cNvPr>
          <p:cNvSpPr txBox="1">
            <a:spLocks noGrp="1" noChangeArrowheads="1"/>
          </p:cNvSpPr>
          <p:nvPr>
            <p:ph type="body" sz="half" idx="4294967295"/>
          </p:nvPr>
        </p:nvSpPr>
        <p:spPr>
          <a:xfrm>
            <a:off x="677863" y="2160588"/>
            <a:ext cx="8596312" cy="3881437"/>
          </a:xfrm>
        </p:spPr>
        <p:txBody>
          <a:bodyPr/>
          <a:lstStyle/>
          <a:p>
            <a:pPr marL="0" indent="0" eaLnBrk="1" hangingPunct="1">
              <a:buSzTx/>
              <a:buFont typeface="Wingdings 3" panose="05040102010807070707" pitchFamily="18" charset="2"/>
              <a:buNone/>
            </a:pPr>
            <a:r>
              <a:rPr lang="en-US" altLang="en-US">
                <a:latin typeface="Trebuchet MS" panose="020B0603020202020204" pitchFamily="34" charset="0"/>
                <a:ea typeface="Trebuchet MS" panose="020B0603020202020204" pitchFamily="34" charset="0"/>
                <a:cs typeface="Trebuchet MS" panose="020B0603020202020204" pitchFamily="34" charset="0"/>
              </a:rPr>
              <a:t>Tikimybė, kad besimokantysis pasieks tikslą auga, jeigu:</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mokytojas verbaliniu ir neverbaliniu būdu parodo dėmesį, simpatiją bei draugiškumą;</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mokytojas reaguoja į visus besimokančiųjų pasisakymus (nebūtinai verbaliniu būdu, galima, pavyzdžiui, šypsena ar antakio kilstelėjimu);</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mokytojas naudoja apdovanojimus: pagyrimą, paskatą (paskatinimą) arba papildomą įvertinimą;</a:t>
            </a:r>
          </a:p>
          <a:p>
            <a:pPr marL="0" indent="0"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 mokymo procesas yra individualizuotas, pavyzdžiui, kalbos mokėjimo lygio nustatymas diagnostinių testų atlikimo metodu ir atitinkamų grupių kūrimas.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50"/>
                                        </p:tgtEl>
                                        <p:attrNameLst>
                                          <p:attrName>style.visibility</p:attrName>
                                        </p:attrNameLst>
                                      </p:cBhvr>
                                      <p:to>
                                        <p:strVal val="visible"/>
                                      </p:to>
                                    </p:set>
                                    <p:animEffect transition="in" filter="fade">
                                      <p:cBhvr>
                                        <p:cTn id="7" dur="2000"/>
                                        <p:tgtEl>
                                          <p:spTgt spid="1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51">
                                            <p:bg/>
                                          </p:spTgt>
                                        </p:tgtEl>
                                        <p:attrNameLst>
                                          <p:attrName>style.visibility</p:attrName>
                                        </p:attrNameLst>
                                      </p:cBhvr>
                                      <p:to>
                                        <p:strVal val="visible"/>
                                      </p:to>
                                    </p:set>
                                    <p:animEffect transition="in" filter="fade">
                                      <p:cBhvr>
                                        <p:cTn id="12" dur="2000"/>
                                        <p:tgtEl>
                                          <p:spTgt spid="151">
                                            <p:bg/>
                                          </p:spTgt>
                                        </p:tgtEl>
                                      </p:cBhvr>
                                    </p:animEffect>
                                  </p:childTnLst>
                                </p:cTn>
                              </p:par>
                              <p:par>
                                <p:cTn id="13" presetID="10" presetClass="entr" presetSubtype="0" fill="hold" nodeType="withEffect">
                                  <p:stCondLst>
                                    <p:cond delay="0"/>
                                  </p:stCondLst>
                                  <p:iterate>
                                    <p:tmAbs val="0"/>
                                  </p:iterate>
                                  <p:childTnLst>
                                    <p:set>
                                      <p:cBhvr>
                                        <p:cTn id="14" fill="hold"/>
                                        <p:tgtEl>
                                          <p:spTgt spid="151">
                                            <p:txEl>
                                              <p:pRg st="0" end="0"/>
                                            </p:txEl>
                                          </p:spTgt>
                                        </p:tgtEl>
                                        <p:attrNameLst>
                                          <p:attrName>style.visibility</p:attrName>
                                        </p:attrNameLst>
                                      </p:cBhvr>
                                      <p:to>
                                        <p:strVal val="visible"/>
                                      </p:to>
                                    </p:set>
                                    <p:animEffect transition="in" filter="fade">
                                      <p:cBhvr>
                                        <p:cTn id="15" dur="2000"/>
                                        <p:tgtEl>
                                          <p:spTgt spid="151">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51">
                                            <p:txEl>
                                              <p:pRg st="1" end="1"/>
                                            </p:txEl>
                                          </p:spTgt>
                                        </p:tgtEl>
                                        <p:attrNameLst>
                                          <p:attrName>style.visibility</p:attrName>
                                        </p:attrNameLst>
                                      </p:cBhvr>
                                      <p:to>
                                        <p:strVal val="visible"/>
                                      </p:to>
                                    </p:set>
                                    <p:animEffect transition="in" filter="fade">
                                      <p:cBhvr>
                                        <p:cTn id="20" dur="2000"/>
                                        <p:tgtEl>
                                          <p:spTgt spid="151">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51">
                                            <p:txEl>
                                              <p:pRg st="2" end="2"/>
                                            </p:txEl>
                                          </p:spTgt>
                                        </p:tgtEl>
                                        <p:attrNameLst>
                                          <p:attrName>style.visibility</p:attrName>
                                        </p:attrNameLst>
                                      </p:cBhvr>
                                      <p:to>
                                        <p:strVal val="visible"/>
                                      </p:to>
                                    </p:set>
                                    <p:animEffect transition="in" filter="fade">
                                      <p:cBhvr>
                                        <p:cTn id="25" dur="2000"/>
                                        <p:tgtEl>
                                          <p:spTgt spid="151">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51">
                                            <p:txEl>
                                              <p:pRg st="3" end="3"/>
                                            </p:txEl>
                                          </p:spTgt>
                                        </p:tgtEl>
                                        <p:attrNameLst>
                                          <p:attrName>style.visibility</p:attrName>
                                        </p:attrNameLst>
                                      </p:cBhvr>
                                      <p:to>
                                        <p:strVal val="visible"/>
                                      </p:to>
                                    </p:set>
                                    <p:animEffect transition="in" filter="fade">
                                      <p:cBhvr>
                                        <p:cTn id="30" dur="2000"/>
                                        <p:tgtEl>
                                          <p:spTgt spid="151">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51">
                                            <p:txEl>
                                              <p:pRg st="4" end="4"/>
                                            </p:txEl>
                                          </p:spTgt>
                                        </p:tgtEl>
                                        <p:attrNameLst>
                                          <p:attrName>style.visibility</p:attrName>
                                        </p:attrNameLst>
                                      </p:cBhvr>
                                      <p:to>
                                        <p:strVal val="visible"/>
                                      </p:to>
                                    </p:set>
                                    <p:animEffect transition="in" filter="fade">
                                      <p:cBhvr>
                                        <p:cTn id="35" dur="2000"/>
                                        <p:tgtEl>
                                          <p:spTgt spid="1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animBg="1" advAuto="0"/>
      <p:bldP spid="151" grpId="0" build="p"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a:extLst>
              <a:ext uri="{FF2B5EF4-FFF2-40B4-BE49-F238E27FC236}">
                <a16:creationId xmlns:a16="http://schemas.microsoft.com/office/drawing/2014/main" id="{784B63DF-A45D-F4D8-0DF5-B5EE42EC3356}"/>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7DDE8B49-626C-4F95-A7B5-45370B663C0B}" type="slidenum">
              <a:rPr lang="en-US" altLang="en-US">
                <a:solidFill>
                  <a:schemeClr val="accent1"/>
                </a:solidFill>
              </a:rPr>
              <a:pPr/>
              <a:t>16</a:t>
            </a:fld>
            <a:endParaRPr lang="en-US" altLang="en-US">
              <a:solidFill>
                <a:schemeClr val="accent1"/>
              </a:solidFill>
            </a:endParaRPr>
          </a:p>
        </p:txBody>
      </p:sp>
      <p:sp>
        <p:nvSpPr>
          <p:cNvPr id="154" name="Besimokančiojo sėkmė (II)">
            <a:extLst>
              <a:ext uri="{FF2B5EF4-FFF2-40B4-BE49-F238E27FC236}">
                <a16:creationId xmlns:a16="http://schemas.microsoft.com/office/drawing/2014/main" id="{25928FF9-F1BF-8465-7CDD-484F11345C61}"/>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Besimokančiojo sėkmė (II)</a:t>
            </a:r>
          </a:p>
        </p:txBody>
      </p:sp>
      <p:sp>
        <p:nvSpPr>
          <p:cNvPr id="155" name="per pamoką yra naudojamos įvairios veiklos rūšys, tame tarpe ir kompiuterio bei Interneto aktyvus naudojimas;…">
            <a:extLst>
              <a:ext uri="{FF2B5EF4-FFF2-40B4-BE49-F238E27FC236}">
                <a16:creationId xmlns:a16="http://schemas.microsoft.com/office/drawing/2014/main" id="{716B3FAA-DBD4-C4DF-455B-01B7B41C9411}"/>
              </a:ext>
            </a:extLst>
          </p:cNvPr>
          <p:cNvSpPr txBox="1">
            <a:spLocks noGrp="1" noChangeArrowheads="1"/>
          </p:cNvSpPr>
          <p:nvPr>
            <p:ph type="body" idx="4294967295"/>
          </p:nvPr>
        </p:nvSpPr>
        <p:spPr>
          <a:xfrm>
            <a:off x="1160463" y="1362075"/>
            <a:ext cx="8885237" cy="4476750"/>
          </a:xfrm>
        </p:spPr>
        <p:txBody>
          <a:bodyPr/>
          <a:lstStyle/>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per pamoką yra naudojamos įvairios veiklos rūšys, tame tarpe ir kompiuterio bei Interneto aktyvus naudojimas;</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besimokantieji yra skatinami aktyviai dalyvauti pamokos metu;</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besimokantieji dirbą poromis arba mažose grupėse, kartu sprendžia tam tikras užduotis;</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mokytojas kontroliuoja grupę ir tam tikrų užduočių atlikimo eigą;</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klaidos yra taisomos taktiškai ir geriausia po besimokančiojo pasisakymo, o ne jo eigoje;</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mokytojas kantriai reaguoja į sunkumus ir nesėkmes juos aiškinant bei paruošiant papildomas kalbines užduotis;</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yra organizuojami tam tikri būreliai, pavyzdžiui, teatro, literatūros ar kompiuteriniai – internetiniai;</a:t>
            </a:r>
          </a:p>
          <a:p>
            <a:pPr eaLnBrk="1" hangingPunct="1">
              <a:lnSpc>
                <a:spcPct val="90000"/>
              </a:lnSpc>
            </a:pPr>
            <a:r>
              <a:rPr lang="en-US" altLang="en-US">
                <a:latin typeface="Trebuchet MS" panose="020B0603020202020204" pitchFamily="34" charset="0"/>
                <a:ea typeface="Trebuchet MS" panose="020B0603020202020204" pitchFamily="34" charset="0"/>
                <a:cs typeface="Trebuchet MS" panose="020B0603020202020204" pitchFamily="34" charset="0"/>
              </a:rPr>
              <a:t>besimokantieji dalyvauja veikloje, susijusioje su mokymo priemonių rengimu.</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54"/>
                                        </p:tgtEl>
                                        <p:attrNameLst>
                                          <p:attrName>style.visibility</p:attrName>
                                        </p:attrNameLst>
                                      </p:cBhvr>
                                      <p:to>
                                        <p:strVal val="visible"/>
                                      </p:to>
                                    </p:set>
                                    <p:animEffect transition="in" filter="fade">
                                      <p:cBhvr>
                                        <p:cTn id="7" dur="2000"/>
                                        <p:tgtEl>
                                          <p:spTgt spid="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55">
                                            <p:bg/>
                                          </p:spTgt>
                                        </p:tgtEl>
                                        <p:attrNameLst>
                                          <p:attrName>style.visibility</p:attrName>
                                        </p:attrNameLst>
                                      </p:cBhvr>
                                      <p:to>
                                        <p:strVal val="visible"/>
                                      </p:to>
                                    </p:set>
                                    <p:animEffect transition="in" filter="fade">
                                      <p:cBhvr>
                                        <p:cTn id="12" dur="2000"/>
                                        <p:tgtEl>
                                          <p:spTgt spid="155">
                                            <p:bg/>
                                          </p:spTgt>
                                        </p:tgtEl>
                                      </p:cBhvr>
                                    </p:animEffect>
                                  </p:childTnLst>
                                </p:cTn>
                              </p:par>
                              <p:par>
                                <p:cTn id="13" presetID="10" presetClass="entr" presetSubtype="0" fill="hold" nodeType="withEffect">
                                  <p:stCondLst>
                                    <p:cond delay="0"/>
                                  </p:stCondLst>
                                  <p:iterate>
                                    <p:tmAbs val="0"/>
                                  </p:iterate>
                                  <p:childTnLst>
                                    <p:set>
                                      <p:cBhvr>
                                        <p:cTn id="14" fill="hold"/>
                                        <p:tgtEl>
                                          <p:spTgt spid="155">
                                            <p:txEl>
                                              <p:pRg st="0" end="0"/>
                                            </p:txEl>
                                          </p:spTgt>
                                        </p:tgtEl>
                                        <p:attrNameLst>
                                          <p:attrName>style.visibility</p:attrName>
                                        </p:attrNameLst>
                                      </p:cBhvr>
                                      <p:to>
                                        <p:strVal val="visible"/>
                                      </p:to>
                                    </p:set>
                                    <p:animEffect transition="in" filter="fade">
                                      <p:cBhvr>
                                        <p:cTn id="15" dur="2000"/>
                                        <p:tgtEl>
                                          <p:spTgt spid="15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55">
                                            <p:txEl>
                                              <p:pRg st="1" end="1"/>
                                            </p:txEl>
                                          </p:spTgt>
                                        </p:tgtEl>
                                        <p:attrNameLst>
                                          <p:attrName>style.visibility</p:attrName>
                                        </p:attrNameLst>
                                      </p:cBhvr>
                                      <p:to>
                                        <p:strVal val="visible"/>
                                      </p:to>
                                    </p:set>
                                    <p:animEffect transition="in" filter="fade">
                                      <p:cBhvr>
                                        <p:cTn id="20" dur="2000"/>
                                        <p:tgtEl>
                                          <p:spTgt spid="15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55">
                                            <p:txEl>
                                              <p:pRg st="2" end="2"/>
                                            </p:txEl>
                                          </p:spTgt>
                                        </p:tgtEl>
                                        <p:attrNameLst>
                                          <p:attrName>style.visibility</p:attrName>
                                        </p:attrNameLst>
                                      </p:cBhvr>
                                      <p:to>
                                        <p:strVal val="visible"/>
                                      </p:to>
                                    </p:set>
                                    <p:animEffect transition="in" filter="fade">
                                      <p:cBhvr>
                                        <p:cTn id="25" dur="2000"/>
                                        <p:tgtEl>
                                          <p:spTgt spid="15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55">
                                            <p:txEl>
                                              <p:pRg st="3" end="3"/>
                                            </p:txEl>
                                          </p:spTgt>
                                        </p:tgtEl>
                                        <p:attrNameLst>
                                          <p:attrName>style.visibility</p:attrName>
                                        </p:attrNameLst>
                                      </p:cBhvr>
                                      <p:to>
                                        <p:strVal val="visible"/>
                                      </p:to>
                                    </p:set>
                                    <p:animEffect transition="in" filter="fade">
                                      <p:cBhvr>
                                        <p:cTn id="30" dur="2000"/>
                                        <p:tgtEl>
                                          <p:spTgt spid="15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55">
                                            <p:txEl>
                                              <p:pRg st="4" end="4"/>
                                            </p:txEl>
                                          </p:spTgt>
                                        </p:tgtEl>
                                        <p:attrNameLst>
                                          <p:attrName>style.visibility</p:attrName>
                                        </p:attrNameLst>
                                      </p:cBhvr>
                                      <p:to>
                                        <p:strVal val="visible"/>
                                      </p:to>
                                    </p:set>
                                    <p:animEffect transition="in" filter="fade">
                                      <p:cBhvr>
                                        <p:cTn id="35" dur="2000"/>
                                        <p:tgtEl>
                                          <p:spTgt spid="155">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fill="hold" nodeType="clickEffect">
                                  <p:stCondLst>
                                    <p:cond delay="0"/>
                                  </p:stCondLst>
                                  <p:iterate>
                                    <p:tmAbs val="0"/>
                                  </p:iterate>
                                  <p:childTnLst>
                                    <p:set>
                                      <p:cBhvr>
                                        <p:cTn id="39" fill="hold"/>
                                        <p:tgtEl>
                                          <p:spTgt spid="155">
                                            <p:txEl>
                                              <p:pRg st="5" end="5"/>
                                            </p:txEl>
                                          </p:spTgt>
                                        </p:tgtEl>
                                        <p:attrNameLst>
                                          <p:attrName>style.visibility</p:attrName>
                                        </p:attrNameLst>
                                      </p:cBhvr>
                                      <p:to>
                                        <p:strVal val="visible"/>
                                      </p:to>
                                    </p:set>
                                    <p:animEffect transition="in" filter="fade">
                                      <p:cBhvr>
                                        <p:cTn id="40" dur="2000"/>
                                        <p:tgtEl>
                                          <p:spTgt spid="155">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fill="hold" nodeType="clickEffect">
                                  <p:stCondLst>
                                    <p:cond delay="0"/>
                                  </p:stCondLst>
                                  <p:iterate>
                                    <p:tmAbs val="0"/>
                                  </p:iterate>
                                  <p:childTnLst>
                                    <p:set>
                                      <p:cBhvr>
                                        <p:cTn id="44" fill="hold"/>
                                        <p:tgtEl>
                                          <p:spTgt spid="155">
                                            <p:txEl>
                                              <p:pRg st="6" end="6"/>
                                            </p:txEl>
                                          </p:spTgt>
                                        </p:tgtEl>
                                        <p:attrNameLst>
                                          <p:attrName>style.visibility</p:attrName>
                                        </p:attrNameLst>
                                      </p:cBhvr>
                                      <p:to>
                                        <p:strVal val="visible"/>
                                      </p:to>
                                    </p:set>
                                    <p:animEffect transition="in" filter="fade">
                                      <p:cBhvr>
                                        <p:cTn id="45" dur="2000"/>
                                        <p:tgtEl>
                                          <p:spTgt spid="155">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fill="hold" nodeType="clickEffect">
                                  <p:stCondLst>
                                    <p:cond delay="0"/>
                                  </p:stCondLst>
                                  <p:iterate>
                                    <p:tmAbs val="0"/>
                                  </p:iterate>
                                  <p:childTnLst>
                                    <p:set>
                                      <p:cBhvr>
                                        <p:cTn id="49" fill="hold"/>
                                        <p:tgtEl>
                                          <p:spTgt spid="155">
                                            <p:txEl>
                                              <p:pRg st="7" end="7"/>
                                            </p:txEl>
                                          </p:spTgt>
                                        </p:tgtEl>
                                        <p:attrNameLst>
                                          <p:attrName>style.visibility</p:attrName>
                                        </p:attrNameLst>
                                      </p:cBhvr>
                                      <p:to>
                                        <p:strVal val="visible"/>
                                      </p:to>
                                    </p:set>
                                    <p:animEffect transition="in" filter="fade">
                                      <p:cBhvr>
                                        <p:cTn id="50" dur="2000"/>
                                        <p:tgtEl>
                                          <p:spTgt spid="155">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fill="hold" nodeType="clickEffect">
                                  <p:stCondLst>
                                    <p:cond delay="0"/>
                                  </p:stCondLst>
                                  <p:iterate>
                                    <p:tmAbs val="0"/>
                                  </p:iterate>
                                  <p:childTnLst>
                                    <p:set>
                                      <p:cBhvr>
                                        <p:cTn id="54" fill="hold"/>
                                        <p:tgtEl>
                                          <p:spTgt spid="155">
                                            <p:txEl>
                                              <p:charRg st="707" end="707"/>
                                            </p:txEl>
                                          </p:spTgt>
                                        </p:tgtEl>
                                        <p:attrNameLst>
                                          <p:attrName>style.visibility</p:attrName>
                                        </p:attrNameLst>
                                      </p:cBhvr>
                                      <p:to>
                                        <p:strVal val="visible"/>
                                      </p:to>
                                    </p:set>
                                    <p:animEffect transition="in" filter="fade">
                                      <p:cBhvr>
                                        <p:cTn id="55" dur="2000"/>
                                        <p:tgtEl>
                                          <p:spTgt spid="155">
                                            <p:txEl>
                                              <p:charRg st="707" end="70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0" animBg="1" advAuto="0"/>
      <p:bldP spid="155" grpId="0" build="p"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a:extLst>
              <a:ext uri="{FF2B5EF4-FFF2-40B4-BE49-F238E27FC236}">
                <a16:creationId xmlns:a16="http://schemas.microsoft.com/office/drawing/2014/main" id="{7CFCCC93-3BDF-8B21-56EF-5847E762C7B8}"/>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44D55B13-6B5E-4F0C-AC3C-080F250C4287}" type="slidenum">
              <a:rPr lang="en-US" altLang="en-US">
                <a:solidFill>
                  <a:schemeClr val="accent1"/>
                </a:solidFill>
              </a:rPr>
              <a:pPr/>
              <a:t>17</a:t>
            </a:fld>
            <a:endParaRPr lang="en-US" altLang="en-US">
              <a:solidFill>
                <a:schemeClr val="accent1"/>
              </a:solidFill>
            </a:endParaRPr>
          </a:p>
        </p:txBody>
      </p:sp>
      <p:sp>
        <p:nvSpPr>
          <p:cNvPr id="22531" name="Bonusas">
            <a:extLst>
              <a:ext uri="{FF2B5EF4-FFF2-40B4-BE49-F238E27FC236}">
                <a16:creationId xmlns:a16="http://schemas.microsoft.com/office/drawing/2014/main" id="{698FB24B-6A7C-38F7-E4A2-AACF9E83D4CE}"/>
              </a:ext>
            </a:extLst>
          </p:cNvPr>
          <p:cNvSpPr txBox="1">
            <a:spLocks noGrp="1" noChangeArrowheads="1"/>
          </p:cNvSpPr>
          <p:nvPr>
            <p:ph type="title"/>
          </p:nvPr>
        </p:nvSpPr>
        <p:spPr>
          <a:xfrm>
            <a:off x="677863" y="609600"/>
            <a:ext cx="8596312" cy="1320800"/>
          </a:xfrm>
        </p:spPr>
        <p:txBody>
          <a:bodyPr/>
          <a:lstStyle/>
          <a:p>
            <a:pPr algn="ctr" eaLnBrk="1" hangingPunct="1"/>
            <a:r>
              <a:rPr lang="en-US" altLang="en-US" i="1">
                <a:latin typeface="Trebuchet MS" panose="020B0603020202020204" pitchFamily="34" charset="0"/>
                <a:ea typeface="Trebuchet MS" panose="020B0603020202020204" pitchFamily="34" charset="0"/>
                <a:cs typeface="Trebuchet MS" panose="020B0603020202020204" pitchFamily="34" charset="0"/>
              </a:rPr>
              <a:t>Bonusas</a:t>
            </a:r>
          </a:p>
        </p:txBody>
      </p:sp>
      <p:sp>
        <p:nvSpPr>
          <p:cNvPr id="159" name="Pažiūrėkite vaizdo įrašą, kurio nuoroda yra pateikta apačioje ir atlikite užduotį:…">
            <a:extLst>
              <a:ext uri="{FF2B5EF4-FFF2-40B4-BE49-F238E27FC236}">
                <a16:creationId xmlns:a16="http://schemas.microsoft.com/office/drawing/2014/main" id="{CF661E9A-5E31-81E9-C40A-4863A1557E29}"/>
              </a:ext>
            </a:extLst>
          </p:cNvPr>
          <p:cNvSpPr txBox="1">
            <a:spLocks noGrp="1"/>
          </p:cNvSpPr>
          <p:nvPr>
            <p:ph type="body" sz="half" idx="1"/>
          </p:nvPr>
        </p:nvSpPr>
        <p:spPr>
          <a:xfrm>
            <a:off x="677863" y="2160588"/>
            <a:ext cx="8596312" cy="3881437"/>
          </a:xfrm>
        </p:spPr>
        <p:txBody>
          <a:bodyPr/>
          <a:lstStyle/>
          <a:p>
            <a:pPr marL="0" indent="0" defTabSz="382588" eaLnBrk="1" hangingPunct="1">
              <a:spcBef>
                <a:spcPts val="800"/>
              </a:spcBef>
              <a:buSzTx/>
              <a:buFont typeface="Wingdings 3" panose="05040102010807070707" pitchFamily="18" charset="2"/>
              <a:buNone/>
            </a:pPr>
            <a:r>
              <a:rPr lang="en-US" altLang="en-US" sz="1600">
                <a:latin typeface="Trebuchet MS" panose="020B0603020202020204" pitchFamily="34" charset="0"/>
                <a:ea typeface="Trebuchet MS" panose="020B0603020202020204" pitchFamily="34" charset="0"/>
                <a:cs typeface="Trebuchet MS" panose="020B0603020202020204" pitchFamily="34" charset="0"/>
              </a:rPr>
              <a:t>Pažiūrėkite vaizdo įrašą, kurio nuoroda yra pateikta apačioje ir atlikite užduotį:</a:t>
            </a:r>
          </a:p>
          <a:p>
            <a:pPr marL="0" indent="0" defTabSz="382588" eaLnBrk="1" hangingPunct="1">
              <a:spcBef>
                <a:spcPts val="800"/>
              </a:spcBef>
              <a:buSzTx/>
              <a:buFont typeface="Wingdings 3" panose="05040102010807070707" pitchFamily="18" charset="2"/>
              <a:buNone/>
            </a:pPr>
            <a:endParaRPr lang="en-US" altLang="en-US" sz="1600">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spcBef>
                <a:spcPts val="800"/>
              </a:spcBef>
              <a:buSzTx/>
              <a:buFont typeface="Wingdings 3" panose="05040102010807070707" pitchFamily="18" charset="2"/>
              <a:buNone/>
            </a:pPr>
            <a:r>
              <a:rPr lang="en-US" altLang="en-US" sz="1600">
                <a:latin typeface="Trebuchet MS" panose="020B0603020202020204" pitchFamily="34" charset="0"/>
                <a:ea typeface="Trebuchet MS" panose="020B0603020202020204" pitchFamily="34" charset="0"/>
                <a:cs typeface="Trebuchet MS" panose="020B0603020202020204" pitchFamily="34" charset="0"/>
              </a:rPr>
              <a:t>Nuoroda:</a:t>
            </a:r>
          </a:p>
          <a:p>
            <a:pPr marL="0" indent="0" defTabSz="382588" eaLnBrk="1" hangingPunct="1">
              <a:spcBef>
                <a:spcPts val="800"/>
              </a:spcBef>
              <a:buSzTx/>
              <a:buFont typeface="Wingdings 3" panose="05040102010807070707" pitchFamily="18" charset="2"/>
              <a:buNone/>
            </a:pPr>
            <a:endParaRPr lang="en-US" altLang="en-US" sz="1600">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lnSpc>
                <a:spcPts val="3200"/>
              </a:lnSpc>
              <a:spcBef>
                <a:spcPct val="0"/>
              </a:spcBef>
              <a:buClrTx/>
              <a:buSzTx/>
              <a:buFontTx/>
              <a:buNone/>
            </a:pPr>
            <a:r>
              <a:rPr lang="en-US" altLang="en-US" sz="1700" u="sng">
                <a:solidFill>
                  <a:srgbClr val="CF5DE7"/>
                </a:solidFill>
                <a:latin typeface="Times Roman"/>
                <a:ea typeface="Times Roman"/>
                <a:cs typeface="Times Roman"/>
                <a:sym typeface="Times Roman"/>
                <a:hlinkClick r:id="rId2"/>
              </a:rPr>
              <a:t>https://www.youtube.com/watch?v=bkqI3SqTeUU</a:t>
            </a:r>
          </a:p>
          <a:p>
            <a:pPr marL="0" indent="0" defTabSz="382588" eaLnBrk="1" hangingPunct="1">
              <a:lnSpc>
                <a:spcPts val="3200"/>
              </a:lnSpc>
              <a:spcBef>
                <a:spcPct val="0"/>
              </a:spcBef>
              <a:buClrTx/>
              <a:buSzTx/>
              <a:buFontTx/>
              <a:buNone/>
            </a:pPr>
            <a:endParaRPr lang="en-US" altLang="en-US" sz="1700" u="sng">
              <a:solidFill>
                <a:srgbClr val="CF5DE7"/>
              </a:solidFill>
              <a:latin typeface="Times Roman"/>
              <a:ea typeface="Times Roman"/>
              <a:cs typeface="Times Roman"/>
              <a:sym typeface="Times Roman"/>
              <a:hlinkClick r:id="rId2"/>
            </a:endParaRPr>
          </a:p>
          <a:p>
            <a:pPr marL="0" indent="0" algn="ctr" defTabSz="382588" eaLnBrk="1" hangingPunct="1">
              <a:spcBef>
                <a:spcPct val="0"/>
              </a:spcBef>
              <a:buClrTx/>
              <a:buSzTx/>
              <a:buFontTx/>
              <a:buNone/>
            </a:pPr>
            <a:endParaRPr lang="en-US" altLang="en-US" sz="2100">
              <a:solidFill>
                <a:srgbClr val="112329"/>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spcBef>
                <a:spcPct val="0"/>
              </a:spcBef>
              <a:buClrTx/>
              <a:buSzTx/>
              <a:buFontTx/>
              <a:buNone/>
            </a:pPr>
            <a:endParaRPr lang="en-US" altLang="en-US" sz="2100" i="1">
              <a:solidFill>
                <a:srgbClr val="112329"/>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spcBef>
                <a:spcPct val="0"/>
              </a:spcBef>
              <a:buClrTx/>
              <a:buSzTx/>
              <a:buFontTx/>
              <a:buNone/>
            </a:pPr>
            <a:endParaRPr lang="en-US" altLang="en-US" sz="2100" i="1">
              <a:solidFill>
                <a:srgbClr val="112329"/>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spcBef>
                <a:spcPct val="0"/>
              </a:spcBef>
              <a:buClrTx/>
              <a:buSzTx/>
              <a:buFontTx/>
              <a:buNone/>
            </a:pPr>
            <a:r>
              <a:rPr lang="en-US" altLang="en-US" sz="1400" i="1">
                <a:solidFill>
                  <a:srgbClr val="FF9300"/>
                </a:solidFill>
                <a:latin typeface="Trebuchet MS" panose="020B0603020202020204" pitchFamily="34" charset="0"/>
                <a:ea typeface="Trebuchet MS" panose="020B0603020202020204" pitchFamily="34" charset="0"/>
                <a:cs typeface="Trebuchet MS" panose="020B0603020202020204" pitchFamily="34" charset="0"/>
              </a:rPr>
              <a:t>Užduotis nr. 3: paspauskite nuorodą ir atlikite užduotį:</a:t>
            </a:r>
          </a:p>
          <a:p>
            <a:pPr marL="0" indent="0" defTabSz="382588" eaLnBrk="1" hangingPunct="1">
              <a:spcBef>
                <a:spcPct val="0"/>
              </a:spcBef>
              <a:buClrTx/>
              <a:buSzTx/>
              <a:buFontTx/>
              <a:buNone/>
            </a:pPr>
            <a:endParaRPr lang="en-US" altLang="en-US" sz="1400" i="1">
              <a:solidFill>
                <a:srgbClr val="FF93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382588" eaLnBrk="1" hangingPunct="1">
              <a:spcBef>
                <a:spcPct val="0"/>
              </a:spcBef>
              <a:buClrTx/>
              <a:buSzTx/>
              <a:buFontTx/>
              <a:buNone/>
            </a:pPr>
            <a:r>
              <a:rPr lang="en-US" altLang="en-US" sz="1400" i="1" u="sng">
                <a:solidFill>
                  <a:srgbClr val="3FCDE7"/>
                </a:solidFill>
                <a:latin typeface="Trebuchet MS" panose="020B0603020202020204" pitchFamily="34" charset="0"/>
                <a:ea typeface="Trebuchet MS" panose="020B0603020202020204" pitchFamily="34" charset="0"/>
                <a:cs typeface="Trebuchet MS" panose="020B0603020202020204" pitchFamily="34" charset="0"/>
                <a:hlinkClick r:id="rId3"/>
              </a:rPr>
              <a:t>https://play.kahoot.it/v2/?quizId=f98a8035-c431-4c02-a34d-a14dcd03b505</a:t>
            </a:r>
          </a:p>
        </p:txBody>
      </p:sp>
      <p:pic>
        <p:nvPicPr>
          <p:cNvPr id="22533" name="Image" descr="Image">
            <a:extLst>
              <a:ext uri="{FF2B5EF4-FFF2-40B4-BE49-F238E27FC236}">
                <a16:creationId xmlns:a16="http://schemas.microsoft.com/office/drawing/2014/main" id="{A87B21D1-00C2-3872-84E8-8EFDDAE4A6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8775" y="3513138"/>
            <a:ext cx="131445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22534" name="Image" descr="Image">
            <a:extLst>
              <a:ext uri="{FF2B5EF4-FFF2-40B4-BE49-F238E27FC236}">
                <a16:creationId xmlns:a16="http://schemas.microsoft.com/office/drawing/2014/main" id="{354EA447-E392-48F6-A27D-0339209491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9450" y="5443538"/>
            <a:ext cx="121126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a:extLst>
              <a:ext uri="{FF2B5EF4-FFF2-40B4-BE49-F238E27FC236}">
                <a16:creationId xmlns:a16="http://schemas.microsoft.com/office/drawing/2014/main" id="{A82EF881-92E8-4E9A-A3F7-4D5181762616}"/>
              </a:ext>
            </a:extLst>
          </p:cNvPr>
          <p:cNvSpPr>
            <a:spLocks noGrp="1" noChangeArrowheads="1"/>
          </p:cNvSpPr>
          <p:nvPr>
            <p:ph type="sldNum" sz="quarter" idx="10"/>
          </p:nvPr>
        </p:nvSpPr>
        <p:spPr>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56F9ABE2-EC22-4E79-A109-201D4B28163B}" type="slidenum">
              <a:rPr lang="en-US" altLang="en-US">
                <a:solidFill>
                  <a:schemeClr val="accent1"/>
                </a:solidFill>
              </a:rPr>
              <a:pPr/>
              <a:t>18</a:t>
            </a:fld>
            <a:endParaRPr lang="en-US" altLang="en-US">
              <a:solidFill>
                <a:schemeClr val="accent1"/>
              </a:solidFill>
            </a:endParaRPr>
          </a:p>
        </p:txBody>
      </p:sp>
      <p:sp>
        <p:nvSpPr>
          <p:cNvPr id="164" name="LITERATŪRA ir šaltiniai:">
            <a:extLst>
              <a:ext uri="{FF2B5EF4-FFF2-40B4-BE49-F238E27FC236}">
                <a16:creationId xmlns:a16="http://schemas.microsoft.com/office/drawing/2014/main" id="{FA01287B-1F0E-256C-4044-15CF49B08B2B}"/>
              </a:ext>
            </a:extLst>
          </p:cNvPr>
          <p:cNvSpPr txBox="1">
            <a:spLocks noGrp="1" noChangeArrowheads="1"/>
          </p:cNvSpPr>
          <p:nvPr>
            <p:ph type="title"/>
          </p:nvPr>
        </p:nvSpPr>
        <p:spPr>
          <a:xfrm>
            <a:off x="677863" y="114300"/>
            <a:ext cx="8596312" cy="1320800"/>
          </a:xfrm>
        </p:spPr>
        <p:txBody>
          <a:bodyPr/>
          <a:lstStyle/>
          <a:p>
            <a:pP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LITERATŪRA ir šaltiniai:</a:t>
            </a:r>
          </a:p>
        </p:txBody>
      </p:sp>
      <p:sp>
        <p:nvSpPr>
          <p:cNvPr id="165" name="Gardner R.C., Lambert W.E., Attitudes and Motivation in Second Language Learning, 1972.…">
            <a:extLst>
              <a:ext uri="{FF2B5EF4-FFF2-40B4-BE49-F238E27FC236}">
                <a16:creationId xmlns:a16="http://schemas.microsoft.com/office/drawing/2014/main" id="{972E4B8A-F6A3-1D20-716F-A56E90D6B131}"/>
              </a:ext>
            </a:extLst>
          </p:cNvPr>
          <p:cNvSpPr txBox="1">
            <a:spLocks noGrp="1"/>
          </p:cNvSpPr>
          <p:nvPr>
            <p:ph type="body" idx="1"/>
          </p:nvPr>
        </p:nvSpPr>
        <p:spPr>
          <a:xfrm>
            <a:off x="444500" y="765175"/>
            <a:ext cx="8596313" cy="5480050"/>
          </a:xfrm>
        </p:spPr>
        <p:txBody>
          <a:bodyPr/>
          <a:lstStyle/>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Gardner R.C., Lambert W.E., Attitudes and Motivation in Second Language Learning, 1972.</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Brophy J., Social Constructivist Teaching, Emerald Publishing Limited, 2002.</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Komorowska H. (red.), Wybrane problemy programów nauczania języków obcych, Warszawa 1984.</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Kruszewski K. (red.), Sztuka nauczania. Czynności nauczyciela, Warszawa 1993.</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Matuszewska D., Motivierender Deutschunterricht, Płock 1998.</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Putkiewicz Z., Motywy szkolnego uczenia się, Warszawa 1971.</a:t>
            </a:r>
          </a:p>
          <a:p>
            <a:pPr marL="301625" indent="-301625" defTabSz="401638" eaLnBrk="1" hangingPunct="1">
              <a:lnSpc>
                <a:spcPct val="90000"/>
              </a:lnSpc>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Szałek M., Sposoby podnoszenia motywacji na lekcjach języka obcego, Poznań 1992, p. 134-145.</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J. Brophy, „Motywowanie uczniów do nauki“, Warszawa, PWN, 2002.</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H. Meiza, „Sztuka motywowania“ w: Edukacja i dialog, 4/2002.</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M. Szałek „Sposoby podnoszenia motywacji na lekcjach języka obcego”, Poznań, Wydawnictwo Reklamowe „Art. Print”.</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H. Staniek, „Efektywność nauczania a motywacja ucznie do nauki języka obcego”, </a:t>
            </a:r>
            <a:r>
              <a:rPr lang="en-US" altLang="en-US" sz="1300" u="sng">
                <a:solidFill>
                  <a:srgbClr val="3FCDE7"/>
                </a:solidFill>
                <a:latin typeface="Trebuchet MS" panose="020B0603020202020204" pitchFamily="34" charset="0"/>
                <a:ea typeface="Trebuchet MS" panose="020B0603020202020204" pitchFamily="34" charset="0"/>
                <a:cs typeface="Trebuchet MS" panose="020B0603020202020204" pitchFamily="34" charset="0"/>
                <a:hlinkClick r:id="rId2"/>
              </a:rPr>
              <a:t>www.pcdzn.edu.pl/publikacje/efektywnosc</a:t>
            </a:r>
            <a:r>
              <a:rPr lang="en-US" altLang="en-US" sz="1300">
                <a:latin typeface="Trebuchet MS" panose="020B0603020202020204" pitchFamily="34" charset="0"/>
                <a:ea typeface="Trebuchet MS" panose="020B0603020202020204" pitchFamily="34" charset="0"/>
                <a:cs typeface="Trebuchet MS" panose="020B0603020202020204" pitchFamily="34" charset="0"/>
              </a:rPr>
              <a:t>.</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L. Niebrzydowski, „Wpływ motywacji na uczenie się”, W-wa 1987.</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E. Lipińska, „Język ojczysty, język obcy, język drugi”, Kraków 2003.</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H. Komorowska, „Metodyka nauczania języków obcych”, W-wa 1999.</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H. Komorowska, Sukces i niepowodzenie w nauce języka obcego; Wa-wa, WSiP.</a:t>
            </a:r>
          </a:p>
          <a:p>
            <a:pPr marL="301625" indent="-301625" defTabSz="401638" eaLnBrk="1" hangingPunct="1">
              <a:spcBef>
                <a:spcPts val="800"/>
              </a:spcBef>
            </a:pPr>
            <a:r>
              <a:rPr lang="en-US" altLang="en-US" sz="1300">
                <a:latin typeface="Trebuchet MS" panose="020B0603020202020204" pitchFamily="34" charset="0"/>
                <a:ea typeface="Trebuchet MS" panose="020B0603020202020204" pitchFamily="34" charset="0"/>
                <a:cs typeface="Trebuchet MS" panose="020B0603020202020204" pitchFamily="34" charset="0"/>
              </a:rPr>
              <a:t>A. Michońska-Stadnik, Strategie uczenia się i autonomia ucznia w warunkach szkolnych; Wydawnictwo Uniwersytetu Wrocławskiego, Wrocław 1996.</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64"/>
                                        </p:tgtEl>
                                        <p:attrNameLst>
                                          <p:attrName>style.visibility</p:attrName>
                                        </p:attrNameLst>
                                      </p:cBhvr>
                                      <p:to>
                                        <p:strVal val="visible"/>
                                      </p:to>
                                    </p:set>
                                    <p:animEffect transition="in" filter="fade">
                                      <p:cBhvr>
                                        <p:cTn id="7" dur="2000"/>
                                        <p:tgtEl>
                                          <p:spTgt spid="1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65">
                                            <p:bg/>
                                          </p:spTgt>
                                        </p:tgtEl>
                                        <p:attrNameLst>
                                          <p:attrName>style.visibility</p:attrName>
                                        </p:attrNameLst>
                                      </p:cBhvr>
                                      <p:to>
                                        <p:strVal val="visible"/>
                                      </p:to>
                                    </p:set>
                                    <p:animEffect transition="in" filter="fade">
                                      <p:cBhvr>
                                        <p:cTn id="12" dur="2000"/>
                                        <p:tgtEl>
                                          <p:spTgt spid="165">
                                            <p:bg/>
                                          </p:spTgt>
                                        </p:tgtEl>
                                      </p:cBhvr>
                                    </p:animEffect>
                                  </p:childTnLst>
                                </p:cTn>
                              </p:par>
                              <p:par>
                                <p:cTn id="13" presetID="10" presetClass="entr" presetSubtype="0" fill="hold" nodeType="withEffect">
                                  <p:stCondLst>
                                    <p:cond delay="0"/>
                                  </p:stCondLst>
                                  <p:iterate>
                                    <p:tmAbs val="0"/>
                                  </p:iterate>
                                  <p:childTnLst>
                                    <p:set>
                                      <p:cBhvr>
                                        <p:cTn id="14" fill="hold"/>
                                        <p:tgtEl>
                                          <p:spTgt spid="165">
                                            <p:txEl>
                                              <p:pRg st="0" end="0"/>
                                            </p:txEl>
                                          </p:spTgt>
                                        </p:tgtEl>
                                        <p:attrNameLst>
                                          <p:attrName>style.visibility</p:attrName>
                                        </p:attrNameLst>
                                      </p:cBhvr>
                                      <p:to>
                                        <p:strVal val="visible"/>
                                      </p:to>
                                    </p:set>
                                    <p:animEffect transition="in" filter="fade">
                                      <p:cBhvr>
                                        <p:cTn id="15" dur="2000"/>
                                        <p:tgtEl>
                                          <p:spTgt spid="16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65">
                                            <p:txEl>
                                              <p:pRg st="1" end="1"/>
                                            </p:txEl>
                                          </p:spTgt>
                                        </p:tgtEl>
                                        <p:attrNameLst>
                                          <p:attrName>style.visibility</p:attrName>
                                        </p:attrNameLst>
                                      </p:cBhvr>
                                      <p:to>
                                        <p:strVal val="visible"/>
                                      </p:to>
                                    </p:set>
                                    <p:animEffect transition="in" filter="fade">
                                      <p:cBhvr>
                                        <p:cTn id="20" dur="2000"/>
                                        <p:tgtEl>
                                          <p:spTgt spid="16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65">
                                            <p:txEl>
                                              <p:pRg st="2" end="2"/>
                                            </p:txEl>
                                          </p:spTgt>
                                        </p:tgtEl>
                                        <p:attrNameLst>
                                          <p:attrName>style.visibility</p:attrName>
                                        </p:attrNameLst>
                                      </p:cBhvr>
                                      <p:to>
                                        <p:strVal val="visible"/>
                                      </p:to>
                                    </p:set>
                                    <p:animEffect transition="in" filter="fade">
                                      <p:cBhvr>
                                        <p:cTn id="25" dur="2000"/>
                                        <p:tgtEl>
                                          <p:spTgt spid="16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65">
                                            <p:txEl>
                                              <p:pRg st="3" end="3"/>
                                            </p:txEl>
                                          </p:spTgt>
                                        </p:tgtEl>
                                        <p:attrNameLst>
                                          <p:attrName>style.visibility</p:attrName>
                                        </p:attrNameLst>
                                      </p:cBhvr>
                                      <p:to>
                                        <p:strVal val="visible"/>
                                      </p:to>
                                    </p:set>
                                    <p:animEffect transition="in" filter="fade">
                                      <p:cBhvr>
                                        <p:cTn id="30" dur="2000"/>
                                        <p:tgtEl>
                                          <p:spTgt spid="16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65">
                                            <p:txEl>
                                              <p:pRg st="4" end="4"/>
                                            </p:txEl>
                                          </p:spTgt>
                                        </p:tgtEl>
                                        <p:attrNameLst>
                                          <p:attrName>style.visibility</p:attrName>
                                        </p:attrNameLst>
                                      </p:cBhvr>
                                      <p:to>
                                        <p:strVal val="visible"/>
                                      </p:to>
                                    </p:set>
                                    <p:animEffect transition="in" filter="fade">
                                      <p:cBhvr>
                                        <p:cTn id="35" dur="2000"/>
                                        <p:tgtEl>
                                          <p:spTgt spid="165">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fill="hold" nodeType="clickEffect">
                                  <p:stCondLst>
                                    <p:cond delay="0"/>
                                  </p:stCondLst>
                                  <p:iterate>
                                    <p:tmAbs val="0"/>
                                  </p:iterate>
                                  <p:childTnLst>
                                    <p:set>
                                      <p:cBhvr>
                                        <p:cTn id="39" fill="hold"/>
                                        <p:tgtEl>
                                          <p:spTgt spid="165">
                                            <p:txEl>
                                              <p:pRg st="5" end="5"/>
                                            </p:txEl>
                                          </p:spTgt>
                                        </p:tgtEl>
                                        <p:attrNameLst>
                                          <p:attrName>style.visibility</p:attrName>
                                        </p:attrNameLst>
                                      </p:cBhvr>
                                      <p:to>
                                        <p:strVal val="visible"/>
                                      </p:to>
                                    </p:set>
                                    <p:animEffect transition="in" filter="fade">
                                      <p:cBhvr>
                                        <p:cTn id="40" dur="2000"/>
                                        <p:tgtEl>
                                          <p:spTgt spid="165">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fill="hold" nodeType="clickEffect">
                                  <p:stCondLst>
                                    <p:cond delay="0"/>
                                  </p:stCondLst>
                                  <p:iterate>
                                    <p:tmAbs val="0"/>
                                  </p:iterate>
                                  <p:childTnLst>
                                    <p:set>
                                      <p:cBhvr>
                                        <p:cTn id="44" fill="hold"/>
                                        <p:tgtEl>
                                          <p:spTgt spid="165">
                                            <p:txEl>
                                              <p:pRg st="6" end="6"/>
                                            </p:txEl>
                                          </p:spTgt>
                                        </p:tgtEl>
                                        <p:attrNameLst>
                                          <p:attrName>style.visibility</p:attrName>
                                        </p:attrNameLst>
                                      </p:cBhvr>
                                      <p:to>
                                        <p:strVal val="visible"/>
                                      </p:to>
                                    </p:set>
                                    <p:animEffect transition="in" filter="fade">
                                      <p:cBhvr>
                                        <p:cTn id="45" dur="2000"/>
                                        <p:tgtEl>
                                          <p:spTgt spid="165">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fill="hold" nodeType="clickEffect">
                                  <p:stCondLst>
                                    <p:cond delay="0"/>
                                  </p:stCondLst>
                                  <p:iterate>
                                    <p:tmAbs val="0"/>
                                  </p:iterate>
                                  <p:childTnLst>
                                    <p:set>
                                      <p:cBhvr>
                                        <p:cTn id="49" fill="hold"/>
                                        <p:tgtEl>
                                          <p:spTgt spid="165">
                                            <p:txEl>
                                              <p:pRg st="7" end="7"/>
                                            </p:txEl>
                                          </p:spTgt>
                                        </p:tgtEl>
                                        <p:attrNameLst>
                                          <p:attrName>style.visibility</p:attrName>
                                        </p:attrNameLst>
                                      </p:cBhvr>
                                      <p:to>
                                        <p:strVal val="visible"/>
                                      </p:to>
                                    </p:set>
                                    <p:animEffect transition="in" filter="fade">
                                      <p:cBhvr>
                                        <p:cTn id="50" dur="2000"/>
                                        <p:tgtEl>
                                          <p:spTgt spid="165">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fill="hold" nodeType="clickEffect">
                                  <p:stCondLst>
                                    <p:cond delay="0"/>
                                  </p:stCondLst>
                                  <p:iterate>
                                    <p:tmAbs val="0"/>
                                  </p:iterate>
                                  <p:childTnLst>
                                    <p:set>
                                      <p:cBhvr>
                                        <p:cTn id="54" fill="hold"/>
                                        <p:tgtEl>
                                          <p:spTgt spid="165">
                                            <p:txEl>
                                              <p:pRg st="8" end="8"/>
                                            </p:txEl>
                                          </p:spTgt>
                                        </p:tgtEl>
                                        <p:attrNameLst>
                                          <p:attrName>style.visibility</p:attrName>
                                        </p:attrNameLst>
                                      </p:cBhvr>
                                      <p:to>
                                        <p:strVal val="visible"/>
                                      </p:to>
                                    </p:set>
                                    <p:animEffect transition="in" filter="fade">
                                      <p:cBhvr>
                                        <p:cTn id="55" dur="2000"/>
                                        <p:tgtEl>
                                          <p:spTgt spid="165">
                                            <p:txEl>
                                              <p:pRg st="8" end="8"/>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fill="hold" nodeType="clickEffect">
                                  <p:stCondLst>
                                    <p:cond delay="0"/>
                                  </p:stCondLst>
                                  <p:iterate>
                                    <p:tmAbs val="0"/>
                                  </p:iterate>
                                  <p:childTnLst>
                                    <p:set>
                                      <p:cBhvr>
                                        <p:cTn id="59" fill="hold"/>
                                        <p:tgtEl>
                                          <p:spTgt spid="165">
                                            <p:txEl>
                                              <p:pRg st="9" end="9"/>
                                            </p:txEl>
                                          </p:spTgt>
                                        </p:tgtEl>
                                        <p:attrNameLst>
                                          <p:attrName>style.visibility</p:attrName>
                                        </p:attrNameLst>
                                      </p:cBhvr>
                                      <p:to>
                                        <p:strVal val="visible"/>
                                      </p:to>
                                    </p:set>
                                    <p:animEffect transition="in" filter="fade">
                                      <p:cBhvr>
                                        <p:cTn id="60" dur="2000"/>
                                        <p:tgtEl>
                                          <p:spTgt spid="165">
                                            <p:txEl>
                                              <p:pRg st="9" end="9"/>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fill="hold" nodeType="clickEffect">
                                  <p:stCondLst>
                                    <p:cond delay="0"/>
                                  </p:stCondLst>
                                  <p:iterate>
                                    <p:tmAbs val="0"/>
                                  </p:iterate>
                                  <p:childTnLst>
                                    <p:set>
                                      <p:cBhvr>
                                        <p:cTn id="64" fill="hold"/>
                                        <p:tgtEl>
                                          <p:spTgt spid="165">
                                            <p:txEl>
                                              <p:pRg st="10" end="10"/>
                                            </p:txEl>
                                          </p:spTgt>
                                        </p:tgtEl>
                                        <p:attrNameLst>
                                          <p:attrName>style.visibility</p:attrName>
                                        </p:attrNameLst>
                                      </p:cBhvr>
                                      <p:to>
                                        <p:strVal val="visible"/>
                                      </p:to>
                                    </p:set>
                                    <p:animEffect transition="in" filter="fade">
                                      <p:cBhvr>
                                        <p:cTn id="65" dur="2000"/>
                                        <p:tgtEl>
                                          <p:spTgt spid="165">
                                            <p:txEl>
                                              <p:pRg st="10" end="10"/>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fill="hold" nodeType="clickEffect">
                                  <p:stCondLst>
                                    <p:cond delay="0"/>
                                  </p:stCondLst>
                                  <p:iterate>
                                    <p:tmAbs val="0"/>
                                  </p:iterate>
                                  <p:childTnLst>
                                    <p:set>
                                      <p:cBhvr>
                                        <p:cTn id="69" fill="hold"/>
                                        <p:tgtEl>
                                          <p:spTgt spid="165">
                                            <p:txEl>
                                              <p:pRg st="11" end="11"/>
                                            </p:txEl>
                                          </p:spTgt>
                                        </p:tgtEl>
                                        <p:attrNameLst>
                                          <p:attrName>style.visibility</p:attrName>
                                        </p:attrNameLst>
                                      </p:cBhvr>
                                      <p:to>
                                        <p:strVal val="visible"/>
                                      </p:to>
                                    </p:set>
                                    <p:animEffect transition="in" filter="fade">
                                      <p:cBhvr>
                                        <p:cTn id="70" dur="2000"/>
                                        <p:tgtEl>
                                          <p:spTgt spid="165">
                                            <p:txEl>
                                              <p:pRg st="11" end="11"/>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fill="hold" nodeType="clickEffect">
                                  <p:stCondLst>
                                    <p:cond delay="0"/>
                                  </p:stCondLst>
                                  <p:iterate>
                                    <p:tmAbs val="0"/>
                                  </p:iterate>
                                  <p:childTnLst>
                                    <p:set>
                                      <p:cBhvr>
                                        <p:cTn id="74" fill="hold"/>
                                        <p:tgtEl>
                                          <p:spTgt spid="165">
                                            <p:txEl>
                                              <p:pRg st="12" end="12"/>
                                            </p:txEl>
                                          </p:spTgt>
                                        </p:tgtEl>
                                        <p:attrNameLst>
                                          <p:attrName>style.visibility</p:attrName>
                                        </p:attrNameLst>
                                      </p:cBhvr>
                                      <p:to>
                                        <p:strVal val="visible"/>
                                      </p:to>
                                    </p:set>
                                    <p:animEffect transition="in" filter="fade">
                                      <p:cBhvr>
                                        <p:cTn id="75" dur="2000"/>
                                        <p:tgtEl>
                                          <p:spTgt spid="165">
                                            <p:txEl>
                                              <p:pRg st="12" end="12"/>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0" presetClass="entr" fill="hold" nodeType="clickEffect">
                                  <p:stCondLst>
                                    <p:cond delay="0"/>
                                  </p:stCondLst>
                                  <p:iterate>
                                    <p:tmAbs val="0"/>
                                  </p:iterate>
                                  <p:childTnLst>
                                    <p:set>
                                      <p:cBhvr>
                                        <p:cTn id="79" fill="hold"/>
                                        <p:tgtEl>
                                          <p:spTgt spid="165">
                                            <p:txEl>
                                              <p:pRg st="13" end="13"/>
                                            </p:txEl>
                                          </p:spTgt>
                                        </p:tgtEl>
                                        <p:attrNameLst>
                                          <p:attrName>style.visibility</p:attrName>
                                        </p:attrNameLst>
                                      </p:cBhvr>
                                      <p:to>
                                        <p:strVal val="visible"/>
                                      </p:to>
                                    </p:set>
                                    <p:animEffect transition="in" filter="fade">
                                      <p:cBhvr>
                                        <p:cTn id="80" dur="2000"/>
                                        <p:tgtEl>
                                          <p:spTgt spid="165">
                                            <p:txEl>
                                              <p:pRg st="13" end="13"/>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fill="hold" nodeType="clickEffect">
                                  <p:stCondLst>
                                    <p:cond delay="0"/>
                                  </p:stCondLst>
                                  <p:iterate>
                                    <p:tmAbs val="0"/>
                                  </p:iterate>
                                  <p:childTnLst>
                                    <p:set>
                                      <p:cBhvr>
                                        <p:cTn id="84" fill="hold"/>
                                        <p:tgtEl>
                                          <p:spTgt spid="165">
                                            <p:txEl>
                                              <p:pRg st="14" end="14"/>
                                            </p:txEl>
                                          </p:spTgt>
                                        </p:tgtEl>
                                        <p:attrNameLst>
                                          <p:attrName>style.visibility</p:attrName>
                                        </p:attrNameLst>
                                      </p:cBhvr>
                                      <p:to>
                                        <p:strVal val="visible"/>
                                      </p:to>
                                    </p:set>
                                    <p:animEffect transition="in" filter="fade">
                                      <p:cBhvr>
                                        <p:cTn id="85" dur="2000"/>
                                        <p:tgtEl>
                                          <p:spTgt spid="165">
                                            <p:txEl>
                                              <p:pRg st="14" end="14"/>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fill="hold" nodeType="clickEffect">
                                  <p:stCondLst>
                                    <p:cond delay="0"/>
                                  </p:stCondLst>
                                  <p:iterate>
                                    <p:tmAbs val="0"/>
                                  </p:iterate>
                                  <p:childTnLst>
                                    <p:set>
                                      <p:cBhvr>
                                        <p:cTn id="89" fill="hold"/>
                                        <p:tgtEl>
                                          <p:spTgt spid="165">
                                            <p:txEl>
                                              <p:pRg st="15" end="15"/>
                                            </p:txEl>
                                          </p:spTgt>
                                        </p:tgtEl>
                                        <p:attrNameLst>
                                          <p:attrName>style.visibility</p:attrName>
                                        </p:attrNameLst>
                                      </p:cBhvr>
                                      <p:to>
                                        <p:strVal val="visible"/>
                                      </p:to>
                                    </p:set>
                                    <p:animEffect transition="in" filter="fade">
                                      <p:cBhvr>
                                        <p:cTn id="90" dur="2000"/>
                                        <p:tgtEl>
                                          <p:spTgt spid="16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animBg="1" advAuto="0"/>
      <p:bldP spid="165" grpId="0" build="p"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a:extLst>
              <a:ext uri="{FF2B5EF4-FFF2-40B4-BE49-F238E27FC236}">
                <a16:creationId xmlns:a16="http://schemas.microsoft.com/office/drawing/2014/main" id="{DA8DD84F-6FBB-662B-C3F1-08A9683686C9}"/>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050EBA23-AFC9-4BBD-A567-8C9AD7BFD51A}" type="slidenum">
              <a:rPr lang="en-US" altLang="en-US">
                <a:solidFill>
                  <a:schemeClr val="accent1"/>
                </a:solidFill>
              </a:rPr>
              <a:pPr/>
              <a:t>2</a:t>
            </a:fld>
            <a:endParaRPr lang="en-US" altLang="en-US">
              <a:solidFill>
                <a:schemeClr val="accent1"/>
              </a:solidFill>
            </a:endParaRPr>
          </a:p>
        </p:txBody>
      </p:sp>
      <p:sp>
        <p:nvSpPr>
          <p:cNvPr id="93" name="Šios skaitmenizuotos didaktikos užduotys sukurtos įgyvendinant projektą „Aukštųjų mokyklų tinklo optimizavimas ir studijų kokybės gerinimas Šiaulių universitetą prijungiant prie Vilniaus universiteto“ (Nr. 09.3.1-ESFA-V-738-03-0001), finansuojamą iš Euro">
            <a:extLst>
              <a:ext uri="{FF2B5EF4-FFF2-40B4-BE49-F238E27FC236}">
                <a16:creationId xmlns:a16="http://schemas.microsoft.com/office/drawing/2014/main" id="{61FB992D-54EE-17B8-8E2A-DC70143B5608}"/>
              </a:ext>
            </a:extLst>
          </p:cNvPr>
          <p:cNvSpPr txBox="1">
            <a:spLocks noGrp="1"/>
          </p:cNvSpPr>
          <p:nvPr>
            <p:ph type="body" sz="half" idx="1"/>
          </p:nvPr>
        </p:nvSpPr>
        <p:spPr>
          <a:xfrm>
            <a:off x="415395" y="2575454"/>
            <a:ext cx="8596314" cy="3881438"/>
          </a:xfrm>
          <a:ln w="12700">
            <a:miter lim="400000"/>
          </a:ln>
        </p:spPr>
        <p:txBody>
          <a:bodyPr/>
          <a:lstStyle/>
          <a:p>
            <a:pPr marL="0" marR="4168775" indent="0" defTabSz="297179" eaLnBrk="1" fontAlgn="auto" hangingPunct="1">
              <a:lnSpc>
                <a:spcPts val="4600"/>
              </a:lnSpc>
              <a:spcBef>
                <a:spcPts val="0"/>
              </a:spcBef>
              <a:spcAft>
                <a:spcPts val="0"/>
              </a:spcAft>
              <a:buClrTx/>
              <a:buSzTx/>
              <a:buFontTx/>
              <a:buNone/>
              <a:defRPr sz="1906">
                <a:solidFill>
                  <a:srgbClr val="FFFFFF"/>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algn="ctr"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marR="4168775" indent="0" algn="r" defTabSz="297179" eaLnBrk="1" fontAlgn="auto" hangingPunct="1">
              <a:lnSpc>
                <a:spcPts val="1800"/>
              </a:lnSpc>
              <a:spcBef>
                <a:spcPts val="0"/>
              </a:spcBef>
              <a:spcAft>
                <a:spcPts val="0"/>
              </a:spcAft>
              <a:buClrTx/>
              <a:buSzTx/>
              <a:buFontTx/>
              <a:buNone/>
              <a:defRPr sz="780">
                <a:solidFill>
                  <a:srgbClr val="000000">
                    <a:alpha val="84705"/>
                  </a:srgbClr>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defTabSz="297179" eaLnBrk="1" fontAlgn="auto" hangingPunct="1">
              <a:lnSpc>
                <a:spcPts val="1800"/>
              </a:lnSpc>
              <a:spcBef>
                <a:spcPts val="0"/>
              </a:spcBef>
              <a:spcAft>
                <a:spcPts val="0"/>
              </a:spcAft>
              <a:buClrTx/>
              <a:buSzTx/>
              <a:buFontTx/>
              <a:buNone/>
              <a:defRPr sz="780">
                <a:solidFill>
                  <a:srgbClr val="000000"/>
                </a:solidFill>
                <a:latin typeface="Arial"/>
                <a:ea typeface="Arial"/>
                <a:cs typeface="Arial"/>
                <a:sym typeface="Arial"/>
              </a:defRPr>
            </a:pPr>
            <a:endParaRPr sz="780">
              <a:solidFill>
                <a:srgbClr val="000000">
                  <a:alpha val="84705"/>
                </a:srgbClr>
              </a:solidFill>
              <a:latin typeface="Arial"/>
              <a:ea typeface="Arial"/>
              <a:cs typeface="Arial"/>
              <a:sym typeface="Arial"/>
            </a:endParaRPr>
          </a:p>
          <a:p>
            <a:pPr marL="0" indent="0" algn="just" defTabSz="297179" eaLnBrk="1" fontAlgn="auto" hangingPunct="1">
              <a:lnSpc>
                <a:spcPts val="3100"/>
              </a:lnSpc>
              <a:spcBef>
                <a:spcPts val="0"/>
              </a:spcBef>
              <a:spcAft>
                <a:spcPts val="0"/>
              </a:spcAft>
              <a:buClrTx/>
              <a:buSzTx/>
              <a:buFontTx/>
              <a:buNone/>
              <a:defRPr sz="1040">
                <a:solidFill>
                  <a:srgbClr val="000000">
                    <a:alpha val="84705"/>
                  </a:srgbClr>
                </a:solidFill>
                <a:latin typeface="+mn-lt"/>
                <a:ea typeface="+mn-ea"/>
                <a:cs typeface="+mn-cs"/>
                <a:sym typeface="Helvetica"/>
              </a:defRPr>
            </a:pPr>
            <a:r>
              <a:rPr sz="1040">
                <a:solidFill>
                  <a:srgbClr val="000000">
                    <a:alpha val="84705"/>
                  </a:srgbClr>
                </a:solidFill>
                <a:latin typeface="+mn-lt"/>
                <a:ea typeface="+mn-ea"/>
                <a:cs typeface="+mn-cs"/>
                <a:sym typeface="Helvetica"/>
              </a:rPr>
              <a:t>Šios skaitmenizuotos didaktikos užduotys sukurtos įgyvendinant projektą „Aukštųjų mokyklų tinklo optimizavimas ir studijų kokybės gerinimas Šiaulių universitetą prijungiant prie Vilniaus universiteto“ (Nr. 09.3.1-ESFA-V-738-03-0001), finansuojamą iš Europos socialinio fondo lėšų pagal 2014–2020 metų Europos Sąjungos fondų investicijų veiksmų programos 9 prioriteto „Visuomenės švietimas ir žmogiškųjų išteklių potencialo didinimas“ įgyvendinimo priemonę Nr. 09.3.1-ESFA-V-738 „Aukštųjų mokyklų tinklo tobulinimas“. </a:t>
            </a:r>
            <a:endParaRPr sz="780">
              <a:solidFill>
                <a:srgbClr val="000000">
                  <a:alpha val="84705"/>
                </a:srgbClr>
              </a:solidFill>
              <a:latin typeface="Arial"/>
              <a:ea typeface="Arial"/>
              <a:cs typeface="Arial"/>
              <a:sym typeface="Arial"/>
            </a:endParaRPr>
          </a:p>
          <a:p>
            <a:pPr marL="0" indent="0" defTabSz="297179" eaLnBrk="1" fontAlgn="auto" hangingPunct="1">
              <a:lnSpc>
                <a:spcPts val="3100"/>
              </a:lnSpc>
              <a:spcBef>
                <a:spcPts val="0"/>
              </a:spcBef>
              <a:spcAft>
                <a:spcPts val="0"/>
              </a:spcAft>
              <a:buClrTx/>
              <a:buSzTx/>
              <a:buFontTx/>
              <a:buNone/>
              <a:defRPr sz="1040">
                <a:solidFill>
                  <a:srgbClr val="000000">
                    <a:alpha val="84705"/>
                  </a:srgbClr>
                </a:solidFill>
                <a:latin typeface="+mn-lt"/>
                <a:ea typeface="+mn-ea"/>
                <a:cs typeface="+mn-cs"/>
                <a:sym typeface="Helvetica"/>
              </a:defRPr>
            </a:pPr>
            <a:r>
              <a:rPr sz="1040">
                <a:solidFill>
                  <a:srgbClr val="000000">
                    <a:alpha val="84705"/>
                  </a:srgbClr>
                </a:solidFill>
                <a:latin typeface="+mn-lt"/>
                <a:ea typeface="+mn-ea"/>
                <a:cs typeface="+mn-cs"/>
                <a:sym typeface="Helvetica"/>
              </a:rPr>
              <a:t> </a:t>
            </a:r>
          </a:p>
          <a:p>
            <a:pPr marL="0" indent="0" algn="just" defTabSz="297179" eaLnBrk="1" fontAlgn="auto" hangingPunct="1">
              <a:lnSpc>
                <a:spcPts val="3100"/>
              </a:lnSpc>
              <a:spcBef>
                <a:spcPts val="0"/>
              </a:spcBef>
              <a:spcAft>
                <a:spcPts val="0"/>
              </a:spcAft>
              <a:buClrTx/>
              <a:buSzTx/>
              <a:buFontTx/>
              <a:buNone/>
              <a:defRPr sz="1040">
                <a:solidFill>
                  <a:srgbClr val="FF0000"/>
                </a:solidFill>
                <a:latin typeface="+mn-lt"/>
                <a:ea typeface="+mn-ea"/>
                <a:cs typeface="+mn-cs"/>
                <a:sym typeface="Helvetica"/>
              </a:defRPr>
            </a:pPr>
            <a:r>
              <a:rPr sz="1040">
                <a:solidFill>
                  <a:srgbClr val="000000">
                    <a:alpha val="84705"/>
                  </a:srgbClr>
                </a:solidFill>
                <a:latin typeface="+mn-lt"/>
                <a:ea typeface="+mn-ea"/>
                <a:cs typeface="+mn-cs"/>
                <a:sym typeface="Helvetica"/>
              </a:rPr>
              <a:t>Užduotys skirtos pedagogo profesinės kvalifikacijos siekiantiems būsimiesiems mokytojams - pedagogikos kaip pagrindinės arba kaip gretutinės studijų krypties studentams, taip pat pedagoginių profesinių studijų studentams, studijuojantiems dalyko didaktiką.</a:t>
            </a:r>
          </a:p>
          <a:p>
            <a:pPr marL="0" indent="0" algn="just" defTabSz="297179" eaLnBrk="1" fontAlgn="auto" hangingPunct="1">
              <a:lnSpc>
                <a:spcPts val="3100"/>
              </a:lnSpc>
              <a:spcBef>
                <a:spcPts val="0"/>
              </a:spcBef>
              <a:spcAft>
                <a:spcPts val="0"/>
              </a:spcAft>
              <a:buClrTx/>
              <a:buSzTx/>
              <a:buFontTx/>
              <a:buNone/>
              <a:defRPr sz="1040">
                <a:solidFill>
                  <a:srgbClr val="FF0000"/>
                </a:solidFill>
                <a:latin typeface="+mn-lt"/>
                <a:ea typeface="+mn-ea"/>
                <a:cs typeface="+mn-cs"/>
                <a:sym typeface="Helvetica"/>
              </a:defRPr>
            </a:pPr>
            <a:r>
              <a:rPr sz="1040">
                <a:solidFill>
                  <a:srgbClr val="000000">
                    <a:alpha val="84705"/>
                  </a:srgbClr>
                </a:solidFill>
                <a:latin typeface="+mn-lt"/>
                <a:ea typeface="+mn-ea"/>
                <a:cs typeface="+mn-cs"/>
                <a:sym typeface="Helvetica"/>
              </a:rPr>
              <a:t>Autorė - lekt. Diana Sroda</a:t>
            </a:r>
          </a:p>
          <a:p>
            <a:pPr marL="0" indent="0" algn="just" defTabSz="297179" eaLnBrk="1" fontAlgn="auto" hangingPunct="1">
              <a:lnSpc>
                <a:spcPts val="3100"/>
              </a:lnSpc>
              <a:spcBef>
                <a:spcPts val="0"/>
              </a:spcBef>
              <a:spcAft>
                <a:spcPts val="0"/>
              </a:spcAft>
              <a:buClrTx/>
              <a:buSzTx/>
              <a:buFontTx/>
              <a:buNone/>
              <a:defRPr sz="1040">
                <a:solidFill>
                  <a:srgbClr val="FF0000"/>
                </a:solidFill>
                <a:latin typeface="+mn-lt"/>
                <a:ea typeface="+mn-ea"/>
                <a:cs typeface="+mn-cs"/>
                <a:sym typeface="Helvetica"/>
              </a:defRPr>
            </a:pPr>
            <a:r>
              <a:rPr sz="1040">
                <a:solidFill>
                  <a:srgbClr val="000000">
                    <a:alpha val="84705"/>
                  </a:srgbClr>
                </a:solidFill>
                <a:latin typeface="+mn-lt"/>
                <a:ea typeface="+mn-ea"/>
                <a:cs typeface="+mn-cs"/>
                <a:sym typeface="Helvetica"/>
              </a:rPr>
              <a:t>Projekto vykdytojas: Vilniaus \universitetas, 2022-2023.</a:t>
            </a:r>
            <a:endParaRPr sz="780">
              <a:solidFill>
                <a:srgbClr val="000000">
                  <a:alpha val="84705"/>
                </a:srgbClr>
              </a:solidFill>
              <a:latin typeface="Arial"/>
              <a:ea typeface="Arial"/>
              <a:cs typeface="Arial"/>
              <a:sym typeface="Arial"/>
            </a:endParaRPr>
          </a:p>
          <a:p>
            <a:pPr marL="0" indent="0" defTabSz="297179" eaLnBrk="1" fontAlgn="auto" hangingPunct="1">
              <a:lnSpc>
                <a:spcPts val="2400"/>
              </a:lnSpc>
              <a:spcBef>
                <a:spcPts val="0"/>
              </a:spcBef>
              <a:spcAft>
                <a:spcPts val="0"/>
              </a:spcAft>
              <a:buClrTx/>
              <a:buSzTx/>
              <a:buFontTx/>
              <a:buNone/>
              <a:defRPr sz="1040">
                <a:solidFill>
                  <a:srgbClr val="006FC9"/>
                </a:solidFill>
                <a:latin typeface="+mn-lt"/>
                <a:ea typeface="+mn-ea"/>
                <a:cs typeface="+mn-cs"/>
                <a:sym typeface="Helvetica"/>
              </a:defRPr>
            </a:pPr>
            <a:r>
              <a:rPr sz="1040">
                <a:solidFill>
                  <a:srgbClr val="000000">
                    <a:alpha val="84705"/>
                  </a:srgbClr>
                </a:solidFill>
                <a:latin typeface="Times New Roman"/>
                <a:ea typeface="Times New Roman"/>
                <a:cs typeface="Times New Roman"/>
                <a:sym typeface="Times New Roman"/>
              </a:rPr>
              <a:t> </a:t>
            </a:r>
            <a:br>
              <a:rPr sz="1040">
                <a:solidFill>
                  <a:srgbClr val="000000">
                    <a:alpha val="84705"/>
                  </a:srgbClr>
                </a:solidFill>
                <a:latin typeface="Times New Roman"/>
                <a:ea typeface="Times New Roman"/>
                <a:cs typeface="Times New Roman"/>
                <a:sym typeface="Times New Roman"/>
              </a:rPr>
            </a:br>
            <a:r>
              <a:rPr sz="1040">
                <a:solidFill>
                  <a:srgbClr val="000000">
                    <a:alpha val="84705"/>
                  </a:srgbClr>
                </a:solidFill>
                <a:latin typeface="Times New Roman"/>
                <a:ea typeface="Times New Roman"/>
                <a:cs typeface="Times New Roman"/>
                <a:sym typeface="Times New Roman"/>
              </a:rPr>
              <a:t> </a:t>
            </a:r>
            <a:br>
              <a:rPr sz="1040">
                <a:solidFill>
                  <a:srgbClr val="000000">
                    <a:alpha val="84705"/>
                  </a:srgbClr>
                </a:solidFill>
                <a:latin typeface="Times New Roman"/>
                <a:ea typeface="Times New Roman"/>
                <a:cs typeface="Times New Roman"/>
                <a:sym typeface="Times New Roman"/>
              </a:rPr>
            </a:br>
            <a:endParaRPr sz="1040">
              <a:solidFill>
                <a:srgbClr val="000000">
                  <a:alpha val="84705"/>
                </a:srgbClr>
              </a:solidFill>
              <a:latin typeface="Times New Roman"/>
              <a:ea typeface="Times New Roman"/>
              <a:cs typeface="Times New Roman"/>
              <a:sym typeface="Times New Roman"/>
            </a:endParaRPr>
          </a:p>
        </p:txBody>
      </p:sp>
      <p:pic>
        <p:nvPicPr>
          <p:cNvPr id="7172" name="unknown.jpg" descr="unknown.jpg">
            <a:extLst>
              <a:ext uri="{FF2B5EF4-FFF2-40B4-BE49-F238E27FC236}">
                <a16:creationId xmlns:a16="http://schemas.microsoft.com/office/drawing/2014/main" id="{77F87D43-B017-E6A9-BAF5-FFE9BD6922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038" y="1535113"/>
            <a:ext cx="1482725"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7173" name="unknown.jpg" descr="unknown.jpg">
            <a:extLst>
              <a:ext uri="{FF2B5EF4-FFF2-40B4-BE49-F238E27FC236}">
                <a16:creationId xmlns:a16="http://schemas.microsoft.com/office/drawing/2014/main" id="{1A192332-0D7C-9C70-9E85-8BA31486B9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038" y="1144588"/>
            <a:ext cx="2816225" cy="14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7174" name="Text">
            <a:extLst>
              <a:ext uri="{FF2B5EF4-FFF2-40B4-BE49-F238E27FC236}">
                <a16:creationId xmlns:a16="http://schemas.microsoft.com/office/drawing/2014/main" id="{F9433788-BD9A-3609-93BF-1851BCC63374}"/>
              </a:ext>
            </a:extLst>
          </p:cNvPr>
          <p:cNvSpPr txBox="1">
            <a:spLocks noChangeArrowheads="1"/>
          </p:cNvSpPr>
          <p:nvPr/>
        </p:nvSpPr>
        <p:spPr bwMode="auto">
          <a:xfrm>
            <a:off x="1443038" y="1144588"/>
            <a:ext cx="1270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9" rIns="45719">
            <a:spAutoFit/>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pPr eaLnBrk="1">
              <a:lnSpc>
                <a:spcPts val="2800"/>
              </a:lnSpc>
            </a:pPr>
            <a:endParaRPr lang="en-US" altLang="en-US" sz="1200">
              <a:latin typeface="Arial" panose="020B0604020202020204" pitchFamily="34" charset="0"/>
              <a:cs typeface="Arial" panose="020B0604020202020204" pitchFamily="34" charset="0"/>
              <a:sym typeface="Arial" panose="020B0604020202020204" pitchFamily="34" charset="0"/>
            </a:endParaRPr>
          </a:p>
        </p:txBody>
      </p:sp>
      <p:pic>
        <p:nvPicPr>
          <p:cNvPr id="7175" name="unknown.png" descr="unknown.png">
            <a:extLst>
              <a:ext uri="{FF2B5EF4-FFF2-40B4-BE49-F238E27FC236}">
                <a16:creationId xmlns:a16="http://schemas.microsoft.com/office/drawing/2014/main" id="{0B1759FA-FD51-C98F-D196-BFC02C13C8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7483648" y="-2147483648"/>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7176" name="unknown.png" descr="unknown.png">
            <a:extLst>
              <a:ext uri="{FF2B5EF4-FFF2-40B4-BE49-F238E27FC236}">
                <a16:creationId xmlns:a16="http://schemas.microsoft.com/office/drawing/2014/main" id="{4BB67085-5B04-0B7F-316B-F73BB5A843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0950" y="1201738"/>
            <a:ext cx="2211388"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a:extLst>
              <a:ext uri="{FF2B5EF4-FFF2-40B4-BE49-F238E27FC236}">
                <a16:creationId xmlns:a16="http://schemas.microsoft.com/office/drawing/2014/main" id="{FE6F924B-B1CB-B2B9-AB96-E7E02465071B}"/>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E79F0A06-E731-4F80-AE41-8D0E0193A52E}" type="slidenum">
              <a:rPr lang="en-US" altLang="en-US">
                <a:solidFill>
                  <a:schemeClr val="accent1"/>
                </a:solidFill>
              </a:rPr>
              <a:pPr/>
              <a:t>3</a:t>
            </a:fld>
            <a:endParaRPr lang="en-US" altLang="en-US">
              <a:solidFill>
                <a:schemeClr val="accent1"/>
              </a:solidFill>
            </a:endParaRPr>
          </a:p>
        </p:txBody>
      </p:sp>
      <p:sp>
        <p:nvSpPr>
          <p:cNvPr id="101" name="Motyvacija yra tai, kas mus nukreipia į veikimą, kurio dėka norima pasiekti tam tikrą tikslą.…">
            <a:extLst>
              <a:ext uri="{FF2B5EF4-FFF2-40B4-BE49-F238E27FC236}">
                <a16:creationId xmlns:a16="http://schemas.microsoft.com/office/drawing/2014/main" id="{D3E055F1-1BAE-F1FF-DE4A-A7C1C717B25F}"/>
              </a:ext>
            </a:extLst>
          </p:cNvPr>
          <p:cNvSpPr txBox="1">
            <a:spLocks noGrp="1" noChangeArrowheads="1"/>
          </p:cNvSpPr>
          <p:nvPr>
            <p:ph type="body" idx="4294967295"/>
          </p:nvPr>
        </p:nvSpPr>
        <p:spPr>
          <a:xfrm>
            <a:off x="696913" y="1344613"/>
            <a:ext cx="9037637" cy="5487987"/>
          </a:xfrm>
        </p:spPr>
        <p:txBody>
          <a:bodyPr/>
          <a:lstStyle/>
          <a:p>
            <a:pPr marL="0" indent="0" eaLnBrk="1" hangingPunct="1">
              <a:lnSpc>
                <a:spcPct val="150000"/>
              </a:lnSpc>
              <a:buSzTx/>
              <a:buFont typeface="Wingdings 3" panose="05040102010807070707" pitchFamily="18" charset="2"/>
              <a:buNone/>
            </a:pPr>
            <a:r>
              <a:rPr lang="en-US" altLang="en-US" sz="2800" b="1">
                <a:latin typeface="Trebuchet MS" panose="020B0603020202020204" pitchFamily="34" charset="0"/>
                <a:ea typeface="Trebuchet MS" panose="020B0603020202020204" pitchFamily="34" charset="0"/>
                <a:cs typeface="Trebuchet MS" panose="020B0603020202020204" pitchFamily="34" charset="0"/>
              </a:rPr>
              <a:t>Motyvacija</a:t>
            </a:r>
            <a:r>
              <a:rPr lang="en-US" altLang="en-US" sz="2800">
                <a:latin typeface="Trebuchet MS" panose="020B0603020202020204" pitchFamily="34" charset="0"/>
                <a:ea typeface="Trebuchet MS" panose="020B0603020202020204" pitchFamily="34" charset="0"/>
                <a:cs typeface="Trebuchet MS" panose="020B0603020202020204" pitchFamily="34" charset="0"/>
              </a:rPr>
              <a:t> yra tai, kas mus nukreipia į veikimą, kurio dėka norima pasiekti tam tikrą tikslą.</a:t>
            </a:r>
          </a:p>
          <a:p>
            <a:pPr marL="0" indent="0" eaLnBrk="1" hangingPunct="1">
              <a:lnSpc>
                <a:spcPct val="150000"/>
              </a:lnSpc>
              <a:buSzTx/>
              <a:buFont typeface="Wingdings 3" panose="05040102010807070707" pitchFamily="18" charset="2"/>
              <a:buNone/>
            </a:pPr>
            <a:r>
              <a:rPr lang="en-US" altLang="en-US" sz="2800" b="1">
                <a:latin typeface="Trebuchet MS" panose="020B0603020202020204" pitchFamily="34" charset="0"/>
                <a:ea typeface="Trebuchet MS" panose="020B0603020202020204" pitchFamily="34" charset="0"/>
                <a:cs typeface="Trebuchet MS" panose="020B0603020202020204" pitchFamily="34" charset="0"/>
              </a:rPr>
              <a:t>		Motyvacija</a:t>
            </a:r>
            <a:r>
              <a:rPr lang="en-US" altLang="en-US" sz="2800">
                <a:latin typeface="Trebuchet MS" panose="020B0603020202020204" pitchFamily="34" charset="0"/>
                <a:ea typeface="Trebuchet MS" panose="020B0603020202020204" pitchFamily="34" charset="0"/>
                <a:cs typeface="Trebuchet MS" panose="020B0603020202020204" pitchFamily="34" charset="0"/>
              </a:rPr>
              <a:t> – tai pasirengimo imtis veiksmų 				b</a:t>
            </a:r>
            <a:r>
              <a:rPr lang="en-US" altLang="en-US" sz="2800">
                <a:latin typeface="Arial" panose="020B0604020202020204" pitchFamily="34" charset="0"/>
                <a:cs typeface="Arial" panose="020B0604020202020204" pitchFamily="34" charset="0"/>
                <a:sym typeface="Arial" panose="020B0604020202020204" pitchFamily="34" charset="0"/>
              </a:rPr>
              <a:t>ū</a:t>
            </a:r>
            <a:r>
              <a:rPr lang="en-US" altLang="en-US" sz="2800">
                <a:latin typeface="Trebuchet MS" panose="020B0603020202020204" pitchFamily="34" charset="0"/>
                <a:ea typeface="Trebuchet MS" panose="020B0603020202020204" pitchFamily="34" charset="0"/>
                <a:cs typeface="Trebuchet MS" panose="020B0603020202020204" pitchFamily="34" charset="0"/>
              </a:rPr>
              <a:t>sena arba procesas skatinantis žmogų veikti.</a:t>
            </a:r>
          </a:p>
          <a:p>
            <a:pPr marL="0" indent="0" eaLnBrk="1" hangingPunct="1">
              <a:lnSpc>
                <a:spcPct val="150000"/>
              </a:lnSpc>
              <a:buSzTx/>
              <a:buFont typeface="Wingdings 3" panose="05040102010807070707" pitchFamily="18" charset="2"/>
              <a:buNone/>
            </a:pPr>
            <a:r>
              <a:rPr lang="en-US" altLang="en-US" sz="2800" b="1">
                <a:latin typeface="Trebuchet MS" panose="020B0603020202020204" pitchFamily="34" charset="0"/>
                <a:ea typeface="Trebuchet MS" panose="020B0603020202020204" pitchFamily="34" charset="0"/>
                <a:cs typeface="Trebuchet MS" panose="020B0603020202020204" pitchFamily="34" charset="0"/>
              </a:rPr>
              <a:t>				Motyvacija</a:t>
            </a:r>
            <a:r>
              <a:rPr lang="en-US" altLang="en-US" sz="2800">
                <a:latin typeface="Trebuchet MS" panose="020B0603020202020204" pitchFamily="34" charset="0"/>
                <a:ea typeface="Trebuchet MS" panose="020B0603020202020204" pitchFamily="34" charset="0"/>
                <a:cs typeface="Trebuchet MS" panose="020B0603020202020204" pitchFamily="34" charset="0"/>
              </a:rPr>
              <a:t> – tai išorinių ir vidinių stimulų 					visuma, kuri sąlygoja besimokančiojo 						pasiruošim</a:t>
            </a:r>
            <a:r>
              <a:rPr lang="en-US" altLang="en-US" sz="2800">
                <a:latin typeface="Arial" panose="020B0604020202020204" pitchFamily="34" charset="0"/>
                <a:cs typeface="Arial" panose="020B0604020202020204" pitchFamily="34" charset="0"/>
                <a:sym typeface="Arial" panose="020B0604020202020204" pitchFamily="34" charset="0"/>
              </a:rPr>
              <a:t>ą</a:t>
            </a:r>
            <a:r>
              <a:rPr lang="en-US" altLang="en-US" sz="2800">
                <a:latin typeface="Trebuchet MS" panose="020B0603020202020204" pitchFamily="34" charset="0"/>
                <a:ea typeface="Trebuchet MS" panose="020B0603020202020204" pitchFamily="34" charset="0"/>
                <a:cs typeface="Trebuchet MS" panose="020B0603020202020204" pitchFamily="34" charset="0"/>
              </a:rPr>
              <a:t> mokytis.</a:t>
            </a:r>
          </a:p>
        </p:txBody>
      </p:sp>
      <p:sp>
        <p:nvSpPr>
          <p:cNvPr id="8196" name="I. Motyvacija - kas tai?">
            <a:extLst>
              <a:ext uri="{FF2B5EF4-FFF2-40B4-BE49-F238E27FC236}">
                <a16:creationId xmlns:a16="http://schemas.microsoft.com/office/drawing/2014/main" id="{F9B73CA0-260B-1508-5E6F-6D7668A44F45}"/>
              </a:ext>
            </a:extLst>
          </p:cNvPr>
          <p:cNvSpPr txBox="1">
            <a:spLocks noChangeArrowheads="1"/>
          </p:cNvSpPr>
          <p:nvPr/>
        </p:nvSpPr>
        <p:spPr bwMode="auto">
          <a:xfrm>
            <a:off x="1096963" y="392113"/>
            <a:ext cx="82375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algn="ctr" eaLnBrk="1"/>
            <a:r>
              <a:rPr lang="en-US" altLang="en-US" sz="3400" b="1" i="1">
                <a:solidFill>
                  <a:srgbClr val="EF3235"/>
                </a:solidFill>
              </a:rPr>
              <a:t>I. Motyvacija - kas tai?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iterate>
                                    <p:tmAbs val="0"/>
                                  </p:iterate>
                                  <p:childTnLst>
                                    <p:set>
                                      <p:cBhvr>
                                        <p:cTn id="6" fill="hold"/>
                                        <p:tgtEl>
                                          <p:spTgt spid="101">
                                            <p:bg/>
                                          </p:spTgt>
                                        </p:tgtEl>
                                        <p:attrNameLst>
                                          <p:attrName>style.visibility</p:attrName>
                                        </p:attrNameLst>
                                      </p:cBhvr>
                                      <p:to>
                                        <p:strVal val="visible"/>
                                      </p:to>
                                    </p:set>
                                    <p:animEffect transition="in" filter="fade">
                                      <p:cBhvr>
                                        <p:cTn id="7" dur="2000"/>
                                        <p:tgtEl>
                                          <p:spTgt spid="101">
                                            <p:bg/>
                                          </p:spTgt>
                                        </p:tgtEl>
                                      </p:cBhvr>
                                    </p:animEffect>
                                  </p:childTnLst>
                                </p:cTn>
                              </p:par>
                              <p:par>
                                <p:cTn id="8" presetID="10" presetClass="entr" presetSubtype="0" fill="hold" nodeType="withEffect">
                                  <p:stCondLst>
                                    <p:cond delay="0"/>
                                  </p:stCondLst>
                                  <p:iterate>
                                    <p:tmAbs val="0"/>
                                  </p:iterate>
                                  <p:childTnLst>
                                    <p:set>
                                      <p:cBhvr>
                                        <p:cTn id="9" fill="hold"/>
                                        <p:tgtEl>
                                          <p:spTgt spid="101">
                                            <p:txEl>
                                              <p:pRg st="0" end="0"/>
                                            </p:txEl>
                                          </p:spTgt>
                                        </p:tgtEl>
                                        <p:attrNameLst>
                                          <p:attrName>style.visibility</p:attrName>
                                        </p:attrNameLst>
                                      </p:cBhvr>
                                      <p:to>
                                        <p:strVal val="visible"/>
                                      </p:to>
                                    </p:set>
                                    <p:animEffect transition="in" filter="fade">
                                      <p:cBhvr>
                                        <p:cTn id="10" dur="2000"/>
                                        <p:tgtEl>
                                          <p:spTgt spid="10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fill="hold" nodeType="clickEffect">
                                  <p:stCondLst>
                                    <p:cond delay="0"/>
                                  </p:stCondLst>
                                  <p:iterate>
                                    <p:tmAbs val="0"/>
                                  </p:iterate>
                                  <p:childTnLst>
                                    <p:set>
                                      <p:cBhvr>
                                        <p:cTn id="14" fill="hold"/>
                                        <p:tgtEl>
                                          <p:spTgt spid="101">
                                            <p:txEl>
                                              <p:pRg st="1" end="1"/>
                                            </p:txEl>
                                          </p:spTgt>
                                        </p:tgtEl>
                                        <p:attrNameLst>
                                          <p:attrName>style.visibility</p:attrName>
                                        </p:attrNameLst>
                                      </p:cBhvr>
                                      <p:to>
                                        <p:strVal val="visible"/>
                                      </p:to>
                                    </p:set>
                                    <p:animEffect transition="in" filter="fade">
                                      <p:cBhvr>
                                        <p:cTn id="15" dur="2000"/>
                                        <p:tgtEl>
                                          <p:spTgt spid="10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01">
                                            <p:txEl>
                                              <p:pRg st="2" end="2"/>
                                            </p:txEl>
                                          </p:spTgt>
                                        </p:tgtEl>
                                        <p:attrNameLst>
                                          <p:attrName>style.visibility</p:attrName>
                                        </p:attrNameLst>
                                      </p:cBhvr>
                                      <p:to>
                                        <p:strVal val="visible"/>
                                      </p:to>
                                    </p:set>
                                    <p:animEffect transition="in" filter="fade">
                                      <p:cBhvr>
                                        <p:cTn id="20" dur="2000"/>
                                        <p:tgtEl>
                                          <p:spTgt spid="1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build="p"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a:extLst>
              <a:ext uri="{FF2B5EF4-FFF2-40B4-BE49-F238E27FC236}">
                <a16:creationId xmlns:a16="http://schemas.microsoft.com/office/drawing/2014/main" id="{28274D23-5324-63ED-DCA0-236FE89DF606}"/>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EBD7B122-1DFE-4361-B0E4-BDCA3BB42194}" type="slidenum">
              <a:rPr lang="en-US" altLang="en-US">
                <a:solidFill>
                  <a:schemeClr val="accent1"/>
                </a:solidFill>
              </a:rPr>
              <a:pPr/>
              <a:t>4</a:t>
            </a:fld>
            <a:endParaRPr lang="en-US" altLang="en-US">
              <a:solidFill>
                <a:schemeClr val="accent1"/>
              </a:solidFill>
            </a:endParaRPr>
          </a:p>
        </p:txBody>
      </p:sp>
      <p:sp>
        <p:nvSpPr>
          <p:cNvPr id="105" name="Išorinė motyvacija – tai pasirengimas imtis veiksmų arba procesų, stimuliuojantis žmogaus pojūtį, kai veiksmų priežastis ir kontrolė yra išorinio pobūdžio ir nuo jo nepriklauso.  Išorinė motyvacija skatina veikti, kas vienokiu ar kitokiu būdu būtų atlygi">
            <a:extLst>
              <a:ext uri="{FF2B5EF4-FFF2-40B4-BE49-F238E27FC236}">
                <a16:creationId xmlns:a16="http://schemas.microsoft.com/office/drawing/2014/main" id="{61F6A691-6AB9-A502-DEC6-88C1EE45F9EF}"/>
              </a:ext>
            </a:extLst>
          </p:cNvPr>
          <p:cNvSpPr txBox="1">
            <a:spLocks noGrp="1" noChangeArrowheads="1"/>
          </p:cNvSpPr>
          <p:nvPr>
            <p:ph type="title" idx="4294967295"/>
          </p:nvPr>
        </p:nvSpPr>
        <p:spPr>
          <a:xfrm>
            <a:off x="677863" y="609600"/>
            <a:ext cx="8323262" cy="5972175"/>
          </a:xfrm>
        </p:spPr>
        <p:txBody>
          <a:bodyPr/>
          <a:lstStyle/>
          <a:p>
            <a:pPr eaLnBrk="1" hangingPunct="1">
              <a:spcBef>
                <a:spcPts val="1000"/>
              </a:spcBef>
              <a:buClr>
                <a:schemeClr val="accent1"/>
              </a:buClr>
              <a:buFont typeface="Wingdings 3" panose="05040102010807070707" pitchFamily="18" charset="2"/>
              <a:buNone/>
            </a:pPr>
            <a:r>
              <a:rPr lang="en-US" altLang="en-US" sz="2200">
                <a:latin typeface="Trebuchet MS" panose="020B0603020202020204" pitchFamily="34" charset="0"/>
                <a:ea typeface="Trebuchet MS" panose="020B0603020202020204" pitchFamily="34" charset="0"/>
                <a:cs typeface="Trebuchet MS" panose="020B0603020202020204" pitchFamily="34" charset="0"/>
              </a:rPr>
              <a:t>Išorinė motyvacija – tai pasirengimas imtis veiksmų arba procesų, stimuliuojantis žmogaus pojūtį, kai veiksmų priežastis ir kontrolė yra išorinio pobūdžio ir nuo </a:t>
            </a:r>
            <a:r>
              <a:rPr lang="en-US" altLang="en-US" sz="2200">
                <a:latin typeface="Arial" panose="020B0604020202020204" pitchFamily="34" charset="0"/>
                <a:cs typeface="Arial" panose="020B0604020202020204" pitchFamily="34" charset="0"/>
                <a:sym typeface="Arial" panose="020B0604020202020204" pitchFamily="34" charset="0"/>
              </a:rPr>
              <a:t>jo</a:t>
            </a:r>
            <a:r>
              <a:rPr lang="en-US" altLang="en-US" sz="2200">
                <a:latin typeface="Trebuchet MS" panose="020B0603020202020204" pitchFamily="34" charset="0"/>
                <a:ea typeface="Trebuchet MS" panose="020B0603020202020204" pitchFamily="34" charset="0"/>
                <a:cs typeface="Trebuchet MS" panose="020B0603020202020204" pitchFamily="34" charset="0"/>
              </a:rPr>
              <a:t> nepriklauso.</a:t>
            </a:r>
            <a:br>
              <a:rPr lang="en-US" altLang="en-US" sz="2200">
                <a:latin typeface="Trebuchet MS" panose="020B0603020202020204" pitchFamily="34" charset="0"/>
                <a:ea typeface="Trebuchet MS" panose="020B0603020202020204" pitchFamily="34" charset="0"/>
                <a:cs typeface="Trebuchet MS" panose="020B0603020202020204" pitchFamily="34" charset="0"/>
              </a:rPr>
            </a:br>
            <a:br>
              <a:rPr lang="en-US" altLang="en-US" sz="2200">
                <a:latin typeface="Trebuchet MS" panose="020B0603020202020204" pitchFamily="34" charset="0"/>
                <a:ea typeface="Trebuchet MS" panose="020B0603020202020204" pitchFamily="34" charset="0"/>
                <a:cs typeface="Trebuchet MS" panose="020B0603020202020204" pitchFamily="34" charset="0"/>
              </a:rPr>
            </a:br>
            <a:r>
              <a:rPr lang="en-US" altLang="en-US" sz="2200">
                <a:latin typeface="Trebuchet MS" panose="020B0603020202020204" pitchFamily="34" charset="0"/>
                <a:ea typeface="Trebuchet MS" panose="020B0603020202020204" pitchFamily="34" charset="0"/>
                <a:cs typeface="Trebuchet MS" panose="020B0603020202020204" pitchFamily="34" charset="0"/>
              </a:rPr>
              <a:t>Išorinė motyvacija skatina veikti, kas vienokiu ar kitokiu būdu būtų atlyginta arba padėtų išvengti “bausmės”.</a:t>
            </a:r>
            <a:br>
              <a:rPr lang="en-US" altLang="en-US" sz="2200">
                <a:latin typeface="Trebuchet MS" panose="020B0603020202020204" pitchFamily="34" charset="0"/>
                <a:ea typeface="Trebuchet MS" panose="020B0603020202020204" pitchFamily="34" charset="0"/>
                <a:cs typeface="Trebuchet MS" panose="020B0603020202020204" pitchFamily="34" charset="0"/>
              </a:rPr>
            </a:br>
            <a:br>
              <a:rPr lang="en-US" altLang="en-US" sz="2200">
                <a:latin typeface="Trebuchet MS" panose="020B0603020202020204" pitchFamily="34" charset="0"/>
                <a:ea typeface="Trebuchet MS" panose="020B0603020202020204" pitchFamily="34" charset="0"/>
                <a:cs typeface="Trebuchet MS" panose="020B0603020202020204" pitchFamily="34" charset="0"/>
              </a:rPr>
            </a:br>
            <a: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t>- Apdovanojimas</a:t>
            </a:r>
            <a:b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br>
            <a: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t>- Įvertinimas</a:t>
            </a:r>
            <a:b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br>
            <a: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t>- Pripažinimas</a:t>
            </a:r>
            <a:b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br>
            <a:r>
              <a:rPr lang="en-US" altLang="en-US" sz="1800">
                <a:solidFill>
                  <a:srgbClr val="404040"/>
                </a:solidFill>
                <a:latin typeface="Trebuchet MS" panose="020B0603020202020204" pitchFamily="34" charset="0"/>
                <a:ea typeface="Trebuchet MS" panose="020B0603020202020204" pitchFamily="34" charset="0"/>
                <a:cs typeface="Trebuchet MS" panose="020B0603020202020204" pitchFamily="34" charset="0"/>
              </a:rPr>
              <a:t>- Išorinis spaudimas kaip įsakymas: </a:t>
            </a:r>
            <a:r>
              <a:rPr lang="en-US" altLang="en-US" sz="1800" i="1">
                <a:solidFill>
                  <a:srgbClr val="404040"/>
                </a:solidFill>
                <a:latin typeface="Trebuchet MS" panose="020B0603020202020204" pitchFamily="34" charset="0"/>
                <a:ea typeface="Trebuchet MS" panose="020B0603020202020204" pitchFamily="34" charset="0"/>
                <a:cs typeface="Trebuchet MS" panose="020B0603020202020204" pitchFamily="34" charset="0"/>
              </a:rPr>
              <a:t>„Darau tai, kad išvengčiau nemalonių pasėkmių“</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05"/>
                                        </p:tgtEl>
                                        <p:attrNameLst>
                                          <p:attrName>style.visibility</p:attrName>
                                        </p:attrNameLst>
                                      </p:cBhvr>
                                      <p:to>
                                        <p:strVal val="visible"/>
                                      </p:to>
                                    </p:set>
                                    <p:animEffect transition="in" filter="fade">
                                      <p:cBhvr>
                                        <p:cTn id="7" dur="2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a:extLst>
              <a:ext uri="{FF2B5EF4-FFF2-40B4-BE49-F238E27FC236}">
                <a16:creationId xmlns:a16="http://schemas.microsoft.com/office/drawing/2014/main" id="{1D503A0B-4E5B-F427-DAD4-659506FAC207}"/>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7855E69D-709F-46C8-A54C-3836273933C1}" type="slidenum">
              <a:rPr lang="en-US" altLang="en-US">
                <a:solidFill>
                  <a:schemeClr val="accent1"/>
                </a:solidFill>
              </a:rPr>
              <a:pPr/>
              <a:t>5</a:t>
            </a:fld>
            <a:endParaRPr lang="en-US" altLang="en-US">
              <a:solidFill>
                <a:schemeClr val="accent1"/>
              </a:solidFill>
            </a:endParaRPr>
          </a:p>
        </p:txBody>
      </p:sp>
      <p:sp>
        <p:nvSpPr>
          <p:cNvPr id="108" name="- Noriu, nes patinka.…">
            <a:extLst>
              <a:ext uri="{FF2B5EF4-FFF2-40B4-BE49-F238E27FC236}">
                <a16:creationId xmlns:a16="http://schemas.microsoft.com/office/drawing/2014/main" id="{0FD2DADF-19A6-C576-6F77-45B52930514E}"/>
              </a:ext>
            </a:extLst>
          </p:cNvPr>
          <p:cNvSpPr txBox="1">
            <a:spLocks noGrp="1"/>
          </p:cNvSpPr>
          <p:nvPr>
            <p:ph type="body" sz="half" idx="4294967295"/>
          </p:nvPr>
        </p:nvSpPr>
        <p:spPr>
          <a:xfrm>
            <a:off x="636588" y="2671763"/>
            <a:ext cx="6065837" cy="3867150"/>
          </a:xfrm>
          <a:solidFill>
            <a:srgbClr val="FFFFFF"/>
          </a:solidFill>
          <a:ln w="25400">
            <a:solidFill>
              <a:schemeClr val="accent1"/>
            </a:solidFill>
            <a:round/>
          </a:ln>
        </p:spPr>
        <p:txBody>
          <a:bodyPr>
            <a:normAutofit/>
          </a:bodyPr>
          <a:lstStyle/>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r>
              <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rPr>
              <a:t>- Noriu, nes patinka.</a:t>
            </a:r>
          </a:p>
          <a:p>
            <a:pPr marL="0" indent="0" defTabSz="831850" eaLnBrk="1" hangingPunct="1">
              <a:spcBef>
                <a:spcPct val="0"/>
              </a:spcBef>
              <a:buClrTx/>
              <a:buSzTx/>
              <a:buFontTx/>
              <a:buNone/>
            </a:pPr>
            <a:r>
              <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rPr>
              <a:t>- Noriu, bet neprivalau.</a:t>
            </a:r>
          </a:p>
          <a:p>
            <a:pPr marL="0" indent="0" defTabSz="831850" eaLnBrk="1" hangingPunct="1">
              <a:spcBef>
                <a:spcPct val="0"/>
              </a:spcBef>
              <a:buClrTx/>
              <a:buSzTx/>
              <a:buFontTx/>
              <a:buNone/>
            </a:pPr>
            <a:r>
              <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rPr>
              <a:t>- Mokausi dėl savęs, o ne dėl pažymių.</a:t>
            </a:r>
          </a:p>
          <a:p>
            <a:pPr marL="0" indent="0" defTabSz="831850" eaLnBrk="1" hangingPunct="1">
              <a:spcBef>
                <a:spcPct val="0"/>
              </a:spcBef>
              <a:buClrTx/>
              <a:buSzTx/>
              <a:buFontTx/>
              <a:buNone/>
            </a:pPr>
            <a:r>
              <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rPr>
              <a:t>- Mokausi, nes šis procesas suteikia man malonumą.</a:t>
            </a:r>
          </a:p>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r>
              <a:rPr lang="en-US" altLang="en-US" sz="1600" i="1">
                <a:solidFill>
                  <a:srgbClr val="F79646"/>
                </a:solidFill>
                <a:latin typeface="Trebuchet MS" panose="020B0603020202020204" pitchFamily="34" charset="0"/>
                <a:ea typeface="Trebuchet MS" panose="020B0603020202020204" pitchFamily="34" charset="0"/>
                <a:cs typeface="Trebuchet MS" panose="020B0603020202020204" pitchFamily="34" charset="0"/>
              </a:rPr>
              <a:t>Užduotis nr.1:</a:t>
            </a:r>
            <a:r>
              <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rPr>
              <a:t> Pagalvokite, kokiai motyvacijai priklauso šie veiksniai.</a:t>
            </a:r>
          </a:p>
          <a:p>
            <a:pPr marL="0" indent="0" defTabSz="831850" eaLnBrk="1" hangingPunct="1">
              <a:spcBef>
                <a:spcPct val="0"/>
              </a:spcBef>
              <a:buClrTx/>
              <a:buSzTx/>
              <a:buFontTx/>
              <a:buNone/>
            </a:pPr>
            <a:endParaRPr lang="en-US" altLang="en-US" sz="160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0" indent="0" defTabSz="831850" eaLnBrk="1" hangingPunct="1">
              <a:spcBef>
                <a:spcPct val="0"/>
              </a:spcBef>
              <a:buClrTx/>
              <a:buSzTx/>
              <a:buFontTx/>
              <a:buNone/>
            </a:pPr>
            <a:r>
              <a:rPr lang="en-US" altLang="en-US" sz="1600" u="sng">
                <a:solidFill>
                  <a:srgbClr val="3FCDE7"/>
                </a:solidFill>
                <a:latin typeface="Trebuchet MS" panose="020B0603020202020204" pitchFamily="34" charset="0"/>
                <a:ea typeface="Trebuchet MS" panose="020B0603020202020204" pitchFamily="34" charset="0"/>
                <a:cs typeface="Trebuchet MS" panose="020B0603020202020204" pitchFamily="34" charset="0"/>
                <a:hlinkClick r:id="rId2"/>
              </a:rPr>
              <a:t>https://learningapps.org/display?v=ppft1pen322</a:t>
            </a:r>
          </a:p>
          <a:p>
            <a:pPr marL="0" indent="0" defTabSz="831850" eaLnBrk="1" hangingPunct="1">
              <a:spcBef>
                <a:spcPct val="0"/>
              </a:spcBef>
              <a:buClrTx/>
              <a:buSzTx/>
              <a:buFontTx/>
              <a:buNone/>
            </a:pPr>
            <a:endParaRPr lang="en-US" altLang="en-US" sz="1600" u="sng">
              <a:solidFill>
                <a:srgbClr val="3FCDE7"/>
              </a:solidFill>
              <a:latin typeface="Trebuchet MS" panose="020B0603020202020204" pitchFamily="34" charset="0"/>
              <a:ea typeface="Trebuchet MS" panose="020B0603020202020204" pitchFamily="34" charset="0"/>
              <a:cs typeface="Trebuchet MS" panose="020B0603020202020204" pitchFamily="34" charset="0"/>
              <a:hlinkClick r:id="rId2"/>
            </a:endParaRPr>
          </a:p>
        </p:txBody>
      </p:sp>
      <p:sp>
        <p:nvSpPr>
          <p:cNvPr id="10244" name="Vidinė motyvacija – tendencija imtis veiksmo ir jį tęsti dėl paties turinio, dėl asmeninio pasitenkinimo arba malonumo. Šios motyvacijos ypatybė – smalsumas, susijęs su savęs determinacijos ir veiksmingumo poreikiu.">
            <a:extLst>
              <a:ext uri="{FF2B5EF4-FFF2-40B4-BE49-F238E27FC236}">
                <a16:creationId xmlns:a16="http://schemas.microsoft.com/office/drawing/2014/main" id="{C1705B04-57B3-F23C-CF62-2AAB785E747C}"/>
              </a:ext>
            </a:extLst>
          </p:cNvPr>
          <p:cNvSpPr txBox="1">
            <a:spLocks noChangeArrowheads="1"/>
          </p:cNvSpPr>
          <p:nvPr/>
        </p:nvSpPr>
        <p:spPr bwMode="auto">
          <a:xfrm>
            <a:off x="581025" y="1027113"/>
            <a:ext cx="823595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p>
            <a:pPr algn="just" eaLnBrk="1"/>
            <a:r>
              <a:rPr lang="en-US" altLang="en-US" sz="2400" b="1">
                <a:solidFill>
                  <a:schemeClr val="accent1"/>
                </a:solidFill>
              </a:rPr>
              <a:t>Vidinė motyvacija </a:t>
            </a:r>
            <a:r>
              <a:rPr lang="en-US" altLang="en-US" sz="2400">
                <a:solidFill>
                  <a:schemeClr val="accent1"/>
                </a:solidFill>
              </a:rPr>
              <a:t>– tendencija imtis veiksmo ir jį tęsti dėl paties turinio, dėl asmeninio pasitenkinimo arba malonumo. Šios motyvacijos ypatybė – smalsumas, susijęs su savęs determinacijos ir veiksmingumo poreikiu.</a:t>
            </a:r>
          </a:p>
        </p:txBody>
      </p:sp>
      <p:pic>
        <p:nvPicPr>
          <p:cNvPr id="10245" name="Image" descr="Image">
            <a:extLst>
              <a:ext uri="{FF2B5EF4-FFF2-40B4-BE49-F238E27FC236}">
                <a16:creationId xmlns:a16="http://schemas.microsoft.com/office/drawing/2014/main" id="{4AFDAD39-E632-065F-911C-3E6E3A91AC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0375" y="4432300"/>
            <a:ext cx="2205038" cy="226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iterate>
                                    <p:tmAbs val="0"/>
                                  </p:iterate>
                                  <p:childTnLst>
                                    <p:set>
                                      <p:cBhvr>
                                        <p:cTn id="6" fill="hold"/>
                                        <p:tgtEl>
                                          <p:spTgt spid="108">
                                            <p:bg/>
                                          </p:spTgt>
                                        </p:tgtEl>
                                        <p:attrNameLst>
                                          <p:attrName>style.visibility</p:attrName>
                                        </p:attrNameLst>
                                      </p:cBhvr>
                                      <p:to>
                                        <p:strVal val="visible"/>
                                      </p:to>
                                    </p:set>
                                    <p:animEffect transition="in" filter="fade">
                                      <p:cBhvr>
                                        <p:cTn id="7" dur="2000"/>
                                        <p:tgtEl>
                                          <p:spTgt spid="108">
                                            <p:bg/>
                                          </p:spTgt>
                                        </p:tgtEl>
                                      </p:cBhvr>
                                    </p:animEffect>
                                  </p:childTnLst>
                                </p:cTn>
                              </p:par>
                              <p:par>
                                <p:cTn id="8" presetID="10" presetClass="entr" presetSubtype="0" fill="hold" nodeType="withEffect">
                                  <p:stCondLst>
                                    <p:cond delay="0"/>
                                  </p:stCondLst>
                                  <p:iterate>
                                    <p:tmAbs val="0"/>
                                  </p:iterate>
                                  <p:childTnLst>
                                    <p:set>
                                      <p:cBhvr>
                                        <p:cTn id="9" fill="hold"/>
                                        <p:tgtEl>
                                          <p:spTgt spid="108">
                                            <p:txEl>
                                              <p:pRg st="0" end="0"/>
                                            </p:txEl>
                                          </p:spTgt>
                                        </p:tgtEl>
                                        <p:attrNameLst>
                                          <p:attrName>style.visibility</p:attrName>
                                        </p:attrNameLst>
                                      </p:cBhvr>
                                      <p:to>
                                        <p:strVal val="visible"/>
                                      </p:to>
                                    </p:set>
                                    <p:animEffect transition="in" filter="fade">
                                      <p:cBhvr>
                                        <p:cTn id="10" dur="2000"/>
                                        <p:tgtEl>
                                          <p:spTgt spid="108">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fill="hold" nodeType="clickEffect">
                                  <p:stCondLst>
                                    <p:cond delay="0"/>
                                  </p:stCondLst>
                                  <p:iterate>
                                    <p:tmAbs val="0"/>
                                  </p:iterate>
                                  <p:childTnLst>
                                    <p:set>
                                      <p:cBhvr>
                                        <p:cTn id="14" fill="hold"/>
                                        <p:tgtEl>
                                          <p:spTgt spid="108">
                                            <p:txEl>
                                              <p:pRg st="1" end="1"/>
                                            </p:txEl>
                                          </p:spTgt>
                                        </p:tgtEl>
                                        <p:attrNameLst>
                                          <p:attrName>style.visibility</p:attrName>
                                        </p:attrNameLst>
                                      </p:cBhvr>
                                      <p:to>
                                        <p:strVal val="visible"/>
                                      </p:to>
                                    </p:set>
                                    <p:animEffect transition="in" filter="fade">
                                      <p:cBhvr>
                                        <p:cTn id="15" dur="2000"/>
                                        <p:tgtEl>
                                          <p:spTgt spid="108">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08">
                                            <p:txEl>
                                              <p:pRg st="2" end="2"/>
                                            </p:txEl>
                                          </p:spTgt>
                                        </p:tgtEl>
                                        <p:attrNameLst>
                                          <p:attrName>style.visibility</p:attrName>
                                        </p:attrNameLst>
                                      </p:cBhvr>
                                      <p:to>
                                        <p:strVal val="visible"/>
                                      </p:to>
                                    </p:set>
                                    <p:animEffect transition="in" filter="fade">
                                      <p:cBhvr>
                                        <p:cTn id="20" dur="2000"/>
                                        <p:tgtEl>
                                          <p:spTgt spid="108">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08">
                                            <p:txEl>
                                              <p:pRg st="3" end="3"/>
                                            </p:txEl>
                                          </p:spTgt>
                                        </p:tgtEl>
                                        <p:attrNameLst>
                                          <p:attrName>style.visibility</p:attrName>
                                        </p:attrNameLst>
                                      </p:cBhvr>
                                      <p:to>
                                        <p:strVal val="visible"/>
                                      </p:to>
                                    </p:set>
                                    <p:animEffect transition="in" filter="fade">
                                      <p:cBhvr>
                                        <p:cTn id="25" dur="2000"/>
                                        <p:tgtEl>
                                          <p:spTgt spid="108">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08">
                                            <p:txEl>
                                              <p:pRg st="4" end="4"/>
                                            </p:txEl>
                                          </p:spTgt>
                                        </p:tgtEl>
                                        <p:attrNameLst>
                                          <p:attrName>style.visibility</p:attrName>
                                        </p:attrNameLst>
                                      </p:cBhvr>
                                      <p:to>
                                        <p:strVal val="visible"/>
                                      </p:to>
                                    </p:set>
                                    <p:animEffect transition="in" filter="fade">
                                      <p:cBhvr>
                                        <p:cTn id="30" dur="2000"/>
                                        <p:tgtEl>
                                          <p:spTgt spid="108">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fill="hold" nodeType="clickEffect">
                                  <p:stCondLst>
                                    <p:cond delay="0"/>
                                  </p:stCondLst>
                                  <p:iterate>
                                    <p:tmAbs val="0"/>
                                  </p:iterate>
                                  <p:childTnLst>
                                    <p:set>
                                      <p:cBhvr>
                                        <p:cTn id="34" fill="hold"/>
                                        <p:tgtEl>
                                          <p:spTgt spid="108">
                                            <p:txEl>
                                              <p:pRg st="5" end="5"/>
                                            </p:txEl>
                                          </p:spTgt>
                                        </p:tgtEl>
                                        <p:attrNameLst>
                                          <p:attrName>style.visibility</p:attrName>
                                        </p:attrNameLst>
                                      </p:cBhvr>
                                      <p:to>
                                        <p:strVal val="visible"/>
                                      </p:to>
                                    </p:set>
                                    <p:animEffect transition="in" filter="fade">
                                      <p:cBhvr>
                                        <p:cTn id="35" dur="2000"/>
                                        <p:tgtEl>
                                          <p:spTgt spid="108">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fill="hold" nodeType="clickEffect">
                                  <p:stCondLst>
                                    <p:cond delay="0"/>
                                  </p:stCondLst>
                                  <p:iterate>
                                    <p:tmAbs val="0"/>
                                  </p:iterate>
                                  <p:childTnLst>
                                    <p:set>
                                      <p:cBhvr>
                                        <p:cTn id="39" fill="hold"/>
                                        <p:tgtEl>
                                          <p:spTgt spid="108">
                                            <p:txEl>
                                              <p:pRg st="6" end="6"/>
                                            </p:txEl>
                                          </p:spTgt>
                                        </p:tgtEl>
                                        <p:attrNameLst>
                                          <p:attrName>style.visibility</p:attrName>
                                        </p:attrNameLst>
                                      </p:cBhvr>
                                      <p:to>
                                        <p:strVal val="visible"/>
                                      </p:to>
                                    </p:set>
                                    <p:animEffect transition="in" filter="fade">
                                      <p:cBhvr>
                                        <p:cTn id="40" dur="2000"/>
                                        <p:tgtEl>
                                          <p:spTgt spid="108">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fill="hold" nodeType="clickEffect">
                                  <p:stCondLst>
                                    <p:cond delay="0"/>
                                  </p:stCondLst>
                                  <p:iterate>
                                    <p:tmAbs val="0"/>
                                  </p:iterate>
                                  <p:childTnLst>
                                    <p:set>
                                      <p:cBhvr>
                                        <p:cTn id="44" fill="hold"/>
                                        <p:tgtEl>
                                          <p:spTgt spid="108">
                                            <p:txEl>
                                              <p:pRg st="7" end="7"/>
                                            </p:txEl>
                                          </p:spTgt>
                                        </p:tgtEl>
                                        <p:attrNameLst>
                                          <p:attrName>style.visibility</p:attrName>
                                        </p:attrNameLst>
                                      </p:cBhvr>
                                      <p:to>
                                        <p:strVal val="visible"/>
                                      </p:to>
                                    </p:set>
                                    <p:animEffect transition="in" filter="fade">
                                      <p:cBhvr>
                                        <p:cTn id="45" dur="2000"/>
                                        <p:tgtEl>
                                          <p:spTgt spid="108">
                                            <p:txEl>
                                              <p:pRg st="7" end="7"/>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fill="hold" nodeType="clickEffect">
                                  <p:stCondLst>
                                    <p:cond delay="0"/>
                                  </p:stCondLst>
                                  <p:iterate>
                                    <p:tmAbs val="0"/>
                                  </p:iterate>
                                  <p:childTnLst>
                                    <p:set>
                                      <p:cBhvr>
                                        <p:cTn id="49" fill="hold"/>
                                        <p:tgtEl>
                                          <p:spTgt spid="108">
                                            <p:txEl>
                                              <p:pRg st="8" end="8"/>
                                            </p:txEl>
                                          </p:spTgt>
                                        </p:tgtEl>
                                        <p:attrNameLst>
                                          <p:attrName>style.visibility</p:attrName>
                                        </p:attrNameLst>
                                      </p:cBhvr>
                                      <p:to>
                                        <p:strVal val="visible"/>
                                      </p:to>
                                    </p:set>
                                    <p:animEffect transition="in" filter="fade">
                                      <p:cBhvr>
                                        <p:cTn id="50" dur="2000"/>
                                        <p:tgtEl>
                                          <p:spTgt spid="108">
                                            <p:txEl>
                                              <p:pRg st="8" end="8"/>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fill="hold" nodeType="clickEffect">
                                  <p:stCondLst>
                                    <p:cond delay="0"/>
                                  </p:stCondLst>
                                  <p:iterate>
                                    <p:tmAbs val="0"/>
                                  </p:iterate>
                                  <p:childTnLst>
                                    <p:set>
                                      <p:cBhvr>
                                        <p:cTn id="54" fill="hold"/>
                                        <p:tgtEl>
                                          <p:spTgt spid="108">
                                            <p:txEl>
                                              <p:pRg st="9" end="9"/>
                                            </p:txEl>
                                          </p:spTgt>
                                        </p:tgtEl>
                                        <p:attrNameLst>
                                          <p:attrName>style.visibility</p:attrName>
                                        </p:attrNameLst>
                                      </p:cBhvr>
                                      <p:to>
                                        <p:strVal val="visible"/>
                                      </p:to>
                                    </p:set>
                                    <p:animEffect transition="in" filter="fade">
                                      <p:cBhvr>
                                        <p:cTn id="55" dur="2000"/>
                                        <p:tgtEl>
                                          <p:spTgt spid="108">
                                            <p:txEl>
                                              <p:pRg st="9" end="9"/>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0" presetClass="entr" fill="hold" nodeType="clickEffect">
                                  <p:stCondLst>
                                    <p:cond delay="0"/>
                                  </p:stCondLst>
                                  <p:iterate>
                                    <p:tmAbs val="0"/>
                                  </p:iterate>
                                  <p:childTnLst>
                                    <p:set>
                                      <p:cBhvr>
                                        <p:cTn id="59" fill="hold"/>
                                        <p:tgtEl>
                                          <p:spTgt spid="108">
                                            <p:txEl>
                                              <p:pRg st="10" end="10"/>
                                            </p:txEl>
                                          </p:spTgt>
                                        </p:tgtEl>
                                        <p:attrNameLst>
                                          <p:attrName>style.visibility</p:attrName>
                                        </p:attrNameLst>
                                      </p:cBhvr>
                                      <p:to>
                                        <p:strVal val="visible"/>
                                      </p:to>
                                    </p:set>
                                    <p:animEffect transition="in" filter="fade">
                                      <p:cBhvr>
                                        <p:cTn id="60" dur="2000"/>
                                        <p:tgtEl>
                                          <p:spTgt spid="108">
                                            <p:txEl>
                                              <p:pRg st="10" end="1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0" presetClass="entr" fill="hold" nodeType="clickEffect">
                                  <p:stCondLst>
                                    <p:cond delay="0"/>
                                  </p:stCondLst>
                                  <p:iterate>
                                    <p:tmAbs val="0"/>
                                  </p:iterate>
                                  <p:childTnLst>
                                    <p:set>
                                      <p:cBhvr>
                                        <p:cTn id="64" fill="hold"/>
                                        <p:tgtEl>
                                          <p:spTgt spid="108">
                                            <p:txEl>
                                              <p:pRg st="11" end="11"/>
                                            </p:txEl>
                                          </p:spTgt>
                                        </p:tgtEl>
                                        <p:attrNameLst>
                                          <p:attrName>style.visibility</p:attrName>
                                        </p:attrNameLst>
                                      </p:cBhvr>
                                      <p:to>
                                        <p:strVal val="visible"/>
                                      </p:to>
                                    </p:set>
                                    <p:animEffect transition="in" filter="fade">
                                      <p:cBhvr>
                                        <p:cTn id="65" dur="2000"/>
                                        <p:tgtEl>
                                          <p:spTgt spid="108">
                                            <p:txEl>
                                              <p:pRg st="11" end="11"/>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fill="hold" nodeType="clickEffect">
                                  <p:stCondLst>
                                    <p:cond delay="0"/>
                                  </p:stCondLst>
                                  <p:iterate>
                                    <p:tmAbs val="0"/>
                                  </p:iterate>
                                  <p:childTnLst>
                                    <p:set>
                                      <p:cBhvr>
                                        <p:cTn id="69" fill="hold"/>
                                        <p:tgtEl>
                                          <p:spTgt spid="108">
                                            <p:txEl>
                                              <p:pRg st="12" end="12"/>
                                            </p:txEl>
                                          </p:spTgt>
                                        </p:tgtEl>
                                        <p:attrNameLst>
                                          <p:attrName>style.visibility</p:attrName>
                                        </p:attrNameLst>
                                      </p:cBhvr>
                                      <p:to>
                                        <p:strVal val="visible"/>
                                      </p:to>
                                    </p:set>
                                    <p:animEffect transition="in" filter="fade">
                                      <p:cBhvr>
                                        <p:cTn id="70" dur="2000"/>
                                        <p:tgtEl>
                                          <p:spTgt spid="108">
                                            <p:txEl>
                                              <p:pRg st="12" end="12"/>
                                            </p:txEl>
                                          </p:spTgt>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0" presetClass="entr" fill="hold" nodeType="clickEffect">
                                  <p:stCondLst>
                                    <p:cond delay="0"/>
                                  </p:stCondLst>
                                  <p:iterate>
                                    <p:tmAbs val="0"/>
                                  </p:iterate>
                                  <p:childTnLst>
                                    <p:set>
                                      <p:cBhvr>
                                        <p:cTn id="74" fill="hold"/>
                                        <p:tgtEl>
                                          <p:spTgt spid="108">
                                            <p:txEl>
                                              <p:charRg st="263" end="263"/>
                                            </p:txEl>
                                          </p:spTgt>
                                        </p:tgtEl>
                                        <p:attrNameLst>
                                          <p:attrName>style.visibility</p:attrName>
                                        </p:attrNameLst>
                                      </p:cBhvr>
                                      <p:to>
                                        <p:strVal val="visible"/>
                                      </p:to>
                                    </p:set>
                                    <p:animEffect transition="in" filter="fade">
                                      <p:cBhvr>
                                        <p:cTn id="75" dur="2000"/>
                                        <p:tgtEl>
                                          <p:spTgt spid="108">
                                            <p:txEl>
                                              <p:charRg st="263" end="26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build="p"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a:extLst>
              <a:ext uri="{FF2B5EF4-FFF2-40B4-BE49-F238E27FC236}">
                <a16:creationId xmlns:a16="http://schemas.microsoft.com/office/drawing/2014/main" id="{77062560-34C7-4016-5E64-5D47EB5DCF19}"/>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17583B80-7F6C-4324-B8C0-A40E14EED56E}" type="slidenum">
              <a:rPr lang="en-US" altLang="en-US">
                <a:solidFill>
                  <a:schemeClr val="accent1"/>
                </a:solidFill>
              </a:rPr>
              <a:pPr/>
              <a:t>6</a:t>
            </a:fld>
            <a:endParaRPr lang="en-US" altLang="en-US">
              <a:solidFill>
                <a:schemeClr val="accent1"/>
              </a:solidFill>
            </a:endParaRPr>
          </a:p>
        </p:txBody>
      </p:sp>
      <p:sp>
        <p:nvSpPr>
          <p:cNvPr id="113" name="II. Kaip mokyti, kad besimokantieji norėtų mokytis?  Kaip padaryti, kad besimokantysis pats norėtų mokytis ir gautų malonumą besimokant? Kitaip tariant, kaip jame išugdyti vidinę motyvaciją, kuri yra taip reikalinga ilgalaikio mokymosi procese?">
            <a:extLst>
              <a:ext uri="{FF2B5EF4-FFF2-40B4-BE49-F238E27FC236}">
                <a16:creationId xmlns:a16="http://schemas.microsoft.com/office/drawing/2014/main" id="{6D6296B6-D795-4F9A-F0C9-0AEE2FB4BA1D}"/>
              </a:ext>
            </a:extLst>
          </p:cNvPr>
          <p:cNvSpPr txBox="1">
            <a:spLocks noGrp="1" noChangeArrowheads="1"/>
          </p:cNvSpPr>
          <p:nvPr>
            <p:ph type="title" idx="4294967295"/>
          </p:nvPr>
        </p:nvSpPr>
        <p:spPr>
          <a:xfrm>
            <a:off x="969963" y="635000"/>
            <a:ext cx="8596312" cy="4714875"/>
          </a:xfrm>
        </p:spPr>
        <p:txBody>
          <a:bodyPr/>
          <a:lstStyle/>
          <a:p>
            <a:pPr eaLnBrk="1" hangingPunct="1"/>
            <a:r>
              <a:rPr lang="en-US" altLang="en-US" i="1">
                <a:solidFill>
                  <a:srgbClr val="EF1F3A"/>
                </a:solidFill>
                <a:latin typeface="Trebuchet MS" panose="020B0603020202020204" pitchFamily="34" charset="0"/>
                <a:ea typeface="Trebuchet MS" panose="020B0603020202020204" pitchFamily="34" charset="0"/>
                <a:cs typeface="Trebuchet MS" panose="020B0603020202020204" pitchFamily="34" charset="0"/>
              </a:rPr>
              <a:t>II. Kaip mokyti, kad besimokantieji norėtų mokytis?</a:t>
            </a:r>
            <a:br>
              <a:rPr lang="en-US" altLang="en-US">
                <a:latin typeface="Trebuchet MS" panose="020B0603020202020204" pitchFamily="34" charset="0"/>
                <a:ea typeface="Trebuchet MS" panose="020B0603020202020204" pitchFamily="34" charset="0"/>
                <a:cs typeface="Trebuchet MS" panose="020B0603020202020204" pitchFamily="34" charset="0"/>
              </a:rPr>
            </a:br>
            <a:br>
              <a:rPr lang="en-US" altLang="en-US">
                <a:latin typeface="Trebuchet MS" panose="020B0603020202020204" pitchFamily="34" charset="0"/>
                <a:ea typeface="Trebuchet MS" panose="020B0603020202020204" pitchFamily="34" charset="0"/>
                <a:cs typeface="Trebuchet MS" panose="020B0603020202020204" pitchFamily="34" charset="0"/>
              </a:rPr>
            </a:br>
            <a:r>
              <a:rPr lang="en-US" altLang="en-US" sz="2500">
                <a:solidFill>
                  <a:srgbClr val="112329"/>
                </a:solidFill>
                <a:latin typeface="Trebuchet MS" panose="020B0603020202020204" pitchFamily="34" charset="0"/>
                <a:ea typeface="Trebuchet MS" panose="020B0603020202020204" pitchFamily="34" charset="0"/>
                <a:cs typeface="Trebuchet MS" panose="020B0603020202020204" pitchFamily="34" charset="0"/>
              </a:rPr>
              <a:t>Kaip padaryti, kad besimokantysis pats norėtų mokytis ir gautų malonumą besimokant? Kitaip tariant, kaip jame išugdyti vidinę motyvaciją, kuri yra taip reikalinga ilgalaikio mokymosi procese?</a:t>
            </a:r>
            <a:br>
              <a:rPr lang="en-US" altLang="en-US" sz="2500">
                <a:solidFill>
                  <a:srgbClr val="112329"/>
                </a:solidFill>
                <a:latin typeface="Trebuchet MS" panose="020B0603020202020204" pitchFamily="34" charset="0"/>
                <a:ea typeface="Trebuchet MS" panose="020B0603020202020204" pitchFamily="34" charset="0"/>
                <a:cs typeface="Trebuchet MS" panose="020B0603020202020204" pitchFamily="34" charset="0"/>
              </a:rPr>
            </a:br>
            <a:br>
              <a:rPr lang="en-US" altLang="en-US" sz="2500">
                <a:solidFill>
                  <a:srgbClr val="112329"/>
                </a:solidFill>
                <a:latin typeface="Trebuchet MS" panose="020B0603020202020204" pitchFamily="34" charset="0"/>
                <a:ea typeface="Trebuchet MS" panose="020B0603020202020204" pitchFamily="34" charset="0"/>
                <a:cs typeface="Trebuchet MS" panose="020B0603020202020204" pitchFamily="34" charset="0"/>
              </a:rPr>
            </a:br>
            <a:br>
              <a:rPr lang="en-US" altLang="en-US" sz="2500" i="1">
                <a:solidFill>
                  <a:srgbClr val="112329"/>
                </a:solidFill>
                <a:latin typeface="Trebuchet MS" panose="020B0603020202020204" pitchFamily="34" charset="0"/>
                <a:ea typeface="Trebuchet MS" panose="020B0603020202020204" pitchFamily="34" charset="0"/>
                <a:cs typeface="Trebuchet MS" panose="020B0603020202020204" pitchFamily="34" charset="0"/>
              </a:rPr>
            </a:br>
            <a:endParaRPr lang="en-US" altLang="en-US" sz="2500" i="1">
              <a:solidFill>
                <a:srgbClr val="112329"/>
              </a:solidFill>
              <a:latin typeface="Trebuchet MS" panose="020B0603020202020204" pitchFamily="34" charset="0"/>
              <a:ea typeface="Trebuchet MS" panose="020B0603020202020204" pitchFamily="34" charset="0"/>
              <a:cs typeface="Trebuchet MS" panose="020B0603020202020204" pitchFamily="34" charset="0"/>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13"/>
                                        </p:tgtEl>
                                        <p:attrNameLst>
                                          <p:attrName>style.visibility</p:attrName>
                                        </p:attrNameLst>
                                      </p:cBhvr>
                                      <p:to>
                                        <p:strVal val="visible"/>
                                      </p:to>
                                    </p:set>
                                    <p:animEffect transition="in" filter="fade">
                                      <p:cBhvr>
                                        <p:cTn id="7" dur="2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a:extLst>
              <a:ext uri="{FF2B5EF4-FFF2-40B4-BE49-F238E27FC236}">
                <a16:creationId xmlns:a16="http://schemas.microsoft.com/office/drawing/2014/main" id="{65135AE3-04CF-F189-8BB3-4DC6FB491319}"/>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BD46D55A-B578-4A5D-9E91-9D581FEEBF47}" type="slidenum">
              <a:rPr lang="en-US" altLang="en-US">
                <a:solidFill>
                  <a:schemeClr val="accent1"/>
                </a:solidFill>
              </a:rPr>
              <a:pPr/>
              <a:t>7</a:t>
            </a:fld>
            <a:endParaRPr lang="en-US" altLang="en-US">
              <a:solidFill>
                <a:schemeClr val="accent1"/>
              </a:solidFill>
            </a:endParaRPr>
          </a:p>
        </p:txBody>
      </p:sp>
      <p:sp>
        <p:nvSpPr>
          <p:cNvPr id="116" name="Užsienio kalbos besimokančiųjų motyvavimo taisyklės">
            <a:extLst>
              <a:ext uri="{FF2B5EF4-FFF2-40B4-BE49-F238E27FC236}">
                <a16:creationId xmlns:a16="http://schemas.microsoft.com/office/drawing/2014/main" id="{A98E40E7-A5FB-2A65-37A5-AEA0CEF771EA}"/>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Užsienio kalbos besimokančiųjų motyvavimo taisyklės</a:t>
            </a:r>
          </a:p>
        </p:txBody>
      </p:sp>
      <p:sp>
        <p:nvSpPr>
          <p:cNvPr id="117" name="1. Besimokančiųjų pasitikėjimo savimi skatinimas.…">
            <a:extLst>
              <a:ext uri="{FF2B5EF4-FFF2-40B4-BE49-F238E27FC236}">
                <a16:creationId xmlns:a16="http://schemas.microsoft.com/office/drawing/2014/main" id="{F986214C-CF93-E8CF-A837-D6C439AE54E8}"/>
              </a:ext>
            </a:extLst>
          </p:cNvPr>
          <p:cNvSpPr txBox="1">
            <a:spLocks noGrp="1" noChangeArrowheads="1"/>
          </p:cNvSpPr>
          <p:nvPr>
            <p:ph type="body" sz="half" idx="4294967295"/>
          </p:nvPr>
        </p:nvSpPr>
        <p:spPr>
          <a:xfrm>
            <a:off x="1087438" y="2505075"/>
            <a:ext cx="8634412" cy="2825750"/>
          </a:xfrm>
        </p:spPr>
        <p:txBody>
          <a:bodyPr/>
          <a:lstStyle/>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1. Besimokančiųjų pasitikėjimo savimi skatinimas. </a:t>
            </a:r>
          </a:p>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2. Dėmesio atkreipimas į didaktinius tikslus, tai yra į lūkesčius ir vertybes. </a:t>
            </a:r>
          </a:p>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3. Malonios ir bestresinės mokymosi aplinkos kūrimas.</a:t>
            </a:r>
          </a:p>
          <a:p>
            <a:pPr eaLnBrk="1" hangingPunct="1"/>
            <a:r>
              <a:rPr lang="en-US" altLang="en-US" sz="2000">
                <a:latin typeface="Trebuchet MS" panose="020B0603020202020204" pitchFamily="34" charset="0"/>
                <a:ea typeface="Trebuchet MS" panose="020B0603020202020204" pitchFamily="34" charset="0"/>
                <a:cs typeface="Trebuchet MS" panose="020B0603020202020204" pitchFamily="34" charset="0"/>
              </a:rPr>
              <a:t>4. Mokymosi susidomėjimo žadinimas.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16"/>
                                        </p:tgtEl>
                                        <p:attrNameLst>
                                          <p:attrName>style.visibility</p:attrName>
                                        </p:attrNameLst>
                                      </p:cBhvr>
                                      <p:to>
                                        <p:strVal val="visible"/>
                                      </p:to>
                                    </p:set>
                                    <p:animEffect transition="in" filter="fade">
                                      <p:cBhvr>
                                        <p:cTn id="7" dur="2000"/>
                                        <p:tgtEl>
                                          <p:spTgt spid="1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17">
                                            <p:bg/>
                                          </p:spTgt>
                                        </p:tgtEl>
                                        <p:attrNameLst>
                                          <p:attrName>style.visibility</p:attrName>
                                        </p:attrNameLst>
                                      </p:cBhvr>
                                      <p:to>
                                        <p:strVal val="visible"/>
                                      </p:to>
                                    </p:set>
                                    <p:animEffect transition="in" filter="fade">
                                      <p:cBhvr>
                                        <p:cTn id="12" dur="2000"/>
                                        <p:tgtEl>
                                          <p:spTgt spid="117">
                                            <p:bg/>
                                          </p:spTgt>
                                        </p:tgtEl>
                                      </p:cBhvr>
                                    </p:animEffect>
                                  </p:childTnLst>
                                </p:cTn>
                              </p:par>
                              <p:par>
                                <p:cTn id="13" presetID="10" presetClass="entr" presetSubtype="0" fill="hold" nodeType="withEffect">
                                  <p:stCondLst>
                                    <p:cond delay="0"/>
                                  </p:stCondLst>
                                  <p:iterate>
                                    <p:tmAbs val="0"/>
                                  </p:iterate>
                                  <p:childTnLst>
                                    <p:set>
                                      <p:cBhvr>
                                        <p:cTn id="14" fill="hold"/>
                                        <p:tgtEl>
                                          <p:spTgt spid="117">
                                            <p:txEl>
                                              <p:pRg st="0" end="0"/>
                                            </p:txEl>
                                          </p:spTgt>
                                        </p:tgtEl>
                                        <p:attrNameLst>
                                          <p:attrName>style.visibility</p:attrName>
                                        </p:attrNameLst>
                                      </p:cBhvr>
                                      <p:to>
                                        <p:strVal val="visible"/>
                                      </p:to>
                                    </p:set>
                                    <p:animEffect transition="in" filter="fade">
                                      <p:cBhvr>
                                        <p:cTn id="15" dur="2000"/>
                                        <p:tgtEl>
                                          <p:spTgt spid="11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17">
                                            <p:txEl>
                                              <p:pRg st="1" end="1"/>
                                            </p:txEl>
                                          </p:spTgt>
                                        </p:tgtEl>
                                        <p:attrNameLst>
                                          <p:attrName>style.visibility</p:attrName>
                                        </p:attrNameLst>
                                      </p:cBhvr>
                                      <p:to>
                                        <p:strVal val="visible"/>
                                      </p:to>
                                    </p:set>
                                    <p:animEffect transition="in" filter="fade">
                                      <p:cBhvr>
                                        <p:cTn id="20" dur="2000"/>
                                        <p:tgtEl>
                                          <p:spTgt spid="11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fill="hold" nodeType="clickEffect">
                                  <p:stCondLst>
                                    <p:cond delay="0"/>
                                  </p:stCondLst>
                                  <p:iterate>
                                    <p:tmAbs val="0"/>
                                  </p:iterate>
                                  <p:childTnLst>
                                    <p:set>
                                      <p:cBhvr>
                                        <p:cTn id="24" fill="hold"/>
                                        <p:tgtEl>
                                          <p:spTgt spid="117">
                                            <p:txEl>
                                              <p:pRg st="2" end="2"/>
                                            </p:txEl>
                                          </p:spTgt>
                                        </p:tgtEl>
                                        <p:attrNameLst>
                                          <p:attrName>style.visibility</p:attrName>
                                        </p:attrNameLst>
                                      </p:cBhvr>
                                      <p:to>
                                        <p:strVal val="visible"/>
                                      </p:to>
                                    </p:set>
                                    <p:animEffect transition="in" filter="fade">
                                      <p:cBhvr>
                                        <p:cTn id="25" dur="2000"/>
                                        <p:tgtEl>
                                          <p:spTgt spid="11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fill="hold" nodeType="clickEffect">
                                  <p:stCondLst>
                                    <p:cond delay="0"/>
                                  </p:stCondLst>
                                  <p:iterate>
                                    <p:tmAbs val="0"/>
                                  </p:iterate>
                                  <p:childTnLst>
                                    <p:set>
                                      <p:cBhvr>
                                        <p:cTn id="29" fill="hold"/>
                                        <p:tgtEl>
                                          <p:spTgt spid="117">
                                            <p:txEl>
                                              <p:pRg st="3" end="3"/>
                                            </p:txEl>
                                          </p:spTgt>
                                        </p:tgtEl>
                                        <p:attrNameLst>
                                          <p:attrName>style.visibility</p:attrName>
                                        </p:attrNameLst>
                                      </p:cBhvr>
                                      <p:to>
                                        <p:strVal val="visible"/>
                                      </p:to>
                                    </p:set>
                                    <p:animEffect transition="in" filter="fade">
                                      <p:cBhvr>
                                        <p:cTn id="30" dur="2000"/>
                                        <p:tgtEl>
                                          <p:spTgt spid="1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advAuto="0"/>
      <p:bldP spid="117" grpId="0"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a:extLst>
              <a:ext uri="{FF2B5EF4-FFF2-40B4-BE49-F238E27FC236}">
                <a16:creationId xmlns:a16="http://schemas.microsoft.com/office/drawing/2014/main" id="{209B733A-4564-470E-BA40-F8A903A0552F}"/>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6944D668-DA59-4F8A-A19B-A6776705D10F}" type="slidenum">
              <a:rPr lang="en-US" altLang="en-US">
                <a:solidFill>
                  <a:schemeClr val="accent1"/>
                </a:solidFill>
              </a:rPr>
              <a:pPr/>
              <a:t>8</a:t>
            </a:fld>
            <a:endParaRPr lang="en-US" altLang="en-US">
              <a:solidFill>
                <a:schemeClr val="accent1"/>
              </a:solidFill>
            </a:endParaRPr>
          </a:p>
        </p:txBody>
      </p:sp>
      <p:sp>
        <p:nvSpPr>
          <p:cNvPr id="120" name="1. Besimokančiųjų pasitikėjimo savimi skatinimas">
            <a:extLst>
              <a:ext uri="{FF2B5EF4-FFF2-40B4-BE49-F238E27FC236}">
                <a16:creationId xmlns:a16="http://schemas.microsoft.com/office/drawing/2014/main" id="{E4012C08-F14C-4309-5B9D-DB7EA0C5FAC5}"/>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1. Besimokančiųjų pasitikėjimo savimi skatinimas</a:t>
            </a:r>
          </a:p>
        </p:txBody>
      </p:sp>
      <p:sp>
        <p:nvSpPr>
          <p:cNvPr id="121" name="Mokytojo užduotys:…">
            <a:extLst>
              <a:ext uri="{FF2B5EF4-FFF2-40B4-BE49-F238E27FC236}">
                <a16:creationId xmlns:a16="http://schemas.microsoft.com/office/drawing/2014/main" id="{2331A566-92EC-467E-3B2D-FF260B8CB669}"/>
              </a:ext>
            </a:extLst>
          </p:cNvPr>
          <p:cNvSpPr txBox="1">
            <a:spLocks noGrp="1"/>
          </p:cNvSpPr>
          <p:nvPr>
            <p:ph type="body" idx="4294967295"/>
          </p:nvPr>
        </p:nvSpPr>
        <p:spPr>
          <a:xfrm>
            <a:off x="677863" y="1833563"/>
            <a:ext cx="8596312" cy="4170362"/>
          </a:xfrm>
        </p:spPr>
        <p:txBody>
          <a:bodyPr>
            <a:normAutofit/>
          </a:bodyPr>
          <a:lstStyle/>
          <a:p>
            <a:pPr eaLnBrk="1" hangingPunct="1">
              <a:lnSpc>
                <a:spcPct val="120000"/>
              </a:lnSpc>
            </a:pPr>
            <a:r>
              <a:rPr lang="en-US" altLang="en-US" sz="1700">
                <a:latin typeface="Trebuchet MS" panose="020B0603020202020204" pitchFamily="34" charset="0"/>
                <a:ea typeface="Trebuchet MS" panose="020B0603020202020204" pitchFamily="34" charset="0"/>
                <a:cs typeface="Trebuchet MS" panose="020B0603020202020204" pitchFamily="34" charset="0"/>
              </a:rPr>
              <a:t>Mokytojo užduotys:</a:t>
            </a:r>
          </a:p>
          <a:p>
            <a:pPr marL="742950" lvl="1" indent="-285750" eaLnBrk="1" hangingPunct="1">
              <a:lnSpc>
                <a:spcPct val="120000"/>
              </a:lnSpc>
              <a:spcBef>
                <a:spcPct val="0"/>
              </a:spcBef>
            </a:pPr>
            <a:r>
              <a:rPr lang="en-US" altLang="en-US" sz="1500">
                <a:latin typeface="Trebuchet MS" panose="020B0603020202020204" pitchFamily="34" charset="0"/>
                <a:ea typeface="Trebuchet MS" panose="020B0603020202020204" pitchFamily="34" charset="0"/>
                <a:cs typeface="Trebuchet MS" panose="020B0603020202020204" pitchFamily="34" charset="0"/>
              </a:rPr>
              <a:t>Įtvirtinti besimokančiuose įsitikinimą, kad jų sėkmė yra tam tikrų gebėjimų ir darbo derinys, o nesėkmę sąlygos taikomų žinių trūkumas, blogai parinkta veikimo strategija arba nepakankamas krūvis, bet jokiu būdu ne gebėjimų trūkumas.</a:t>
            </a:r>
          </a:p>
          <a:p>
            <a:pPr marL="742950" lvl="1" indent="-285750" eaLnBrk="1" hangingPunct="1">
              <a:lnSpc>
                <a:spcPct val="120000"/>
              </a:lnSpc>
              <a:spcBef>
                <a:spcPct val="0"/>
              </a:spcBef>
            </a:pPr>
            <a:r>
              <a:rPr lang="en-US" altLang="en-US" sz="1500">
                <a:latin typeface="Trebuchet MS" panose="020B0603020202020204" pitchFamily="34" charset="0"/>
                <a:ea typeface="Trebuchet MS" panose="020B0603020202020204" pitchFamily="34" charset="0"/>
                <a:cs typeface="Trebuchet MS" panose="020B0603020202020204" pitchFamily="34" charset="0"/>
              </a:rPr>
              <a:t>Prasmingos grįžtamosios informacijos suteikimas vietoj palyginimo arba vertinimo išreiškimo.</a:t>
            </a:r>
          </a:p>
          <a:p>
            <a:pPr marL="742950" lvl="1" indent="-285750" eaLnBrk="1" hangingPunct="1">
              <a:lnSpc>
                <a:spcPct val="120000"/>
              </a:lnSpc>
              <a:spcBef>
                <a:spcPct val="0"/>
              </a:spcBef>
              <a:buSzTx/>
              <a:buFont typeface="Wingdings 3" panose="05040102010807070707" pitchFamily="18" charset="2"/>
              <a:buNone/>
            </a:pPr>
            <a:r>
              <a:rPr lang="en-US" altLang="en-US" sz="1500">
                <a:latin typeface="Trebuchet MS" panose="020B0603020202020204" pitchFamily="34" charset="0"/>
                <a:ea typeface="Trebuchet MS" panose="020B0603020202020204" pitchFamily="34" charset="0"/>
                <a:cs typeface="Trebuchet MS" panose="020B0603020202020204" pitchFamily="34" charset="0"/>
              </a:rPr>
              <a:t>„Prasmingas pagirimas išreiškia besimokančiojo darbo pripažinimą arba žavėjimąsi jo pastangomis ir atkreipia dėmesį į įdėtą pastangą bei pasiekimą, o ne į mokytojo pradžiuginimo faktą“ (J.  Brophy, 2002, p. 69).</a:t>
            </a:r>
          </a:p>
          <a:p>
            <a:pPr marL="742950" lvl="1" indent="-285750" eaLnBrk="1" hangingPunct="1">
              <a:lnSpc>
                <a:spcPct val="150000"/>
              </a:lnSpc>
              <a:spcBef>
                <a:spcPct val="0"/>
              </a:spcBef>
            </a:pPr>
            <a:r>
              <a:rPr lang="en-US" altLang="en-US" sz="1500">
                <a:latin typeface="Trebuchet MS" panose="020B0603020202020204" pitchFamily="34" charset="0"/>
                <a:ea typeface="Trebuchet MS" panose="020B0603020202020204" pitchFamily="34" charset="0"/>
                <a:cs typeface="Trebuchet MS" panose="020B0603020202020204" pitchFamily="34" charset="0"/>
              </a:rPr>
              <a:t>Galimybės pasiekti sėkmę sudarymas.</a:t>
            </a:r>
          </a:p>
          <a:p>
            <a:pPr marL="742950" lvl="1" indent="-285750" eaLnBrk="1" hangingPunct="1">
              <a:lnSpc>
                <a:spcPct val="150000"/>
              </a:lnSpc>
              <a:spcBef>
                <a:spcPct val="0"/>
              </a:spcBef>
              <a:buSzTx/>
              <a:buFont typeface="Wingdings 3" panose="05040102010807070707" pitchFamily="18" charset="2"/>
              <a:buNone/>
            </a:pPr>
            <a:r>
              <a:rPr lang="en-US" altLang="en-US" sz="1500">
                <a:latin typeface="Trebuchet MS" panose="020B0603020202020204" pitchFamily="34" charset="0"/>
                <a:ea typeface="Trebuchet MS" panose="020B0603020202020204" pitchFamily="34" charset="0"/>
                <a:cs typeface="Trebuchet MS" panose="020B0603020202020204" pitchFamily="34" charset="0"/>
              </a:rPr>
              <a:t>Svarbu „Kad šie reikalavimai būtų įsikūrę galimybių viršutinėse ribose. Per sunkios užduotys neskatina, galbūt net sukelia sekančio nepasisiekimo pojūtį, mažina savivertę. Tuo tarpu pernelyg lengvos užduotys neprisideda prie naujų žinių siekimo“ (H. Meiza, 2002, p. 20)</a:t>
            </a:r>
          </a:p>
          <a:p>
            <a:pPr marL="742950" lvl="1" indent="-285750" eaLnBrk="1" hangingPunct="1">
              <a:lnSpc>
                <a:spcPct val="120000"/>
              </a:lnSpc>
              <a:spcBef>
                <a:spcPct val="0"/>
              </a:spcBef>
              <a:buSzTx/>
              <a:buFont typeface="Wingdings 3" panose="05040102010807070707" pitchFamily="18" charset="2"/>
              <a:buNone/>
            </a:pPr>
            <a:r>
              <a:rPr lang="en-US" altLang="en-US" sz="1500">
                <a:latin typeface="Trebuchet MS" panose="020B0603020202020204" pitchFamily="34" charset="0"/>
                <a:ea typeface="Trebuchet MS" panose="020B0603020202020204" pitchFamily="34" charset="0"/>
                <a:cs typeface="Trebuchet MS" panose="020B0603020202020204" pitchFamily="34" charset="0"/>
              </a:rPr>
              <a:t>Besimokantieji taip pat turi suvokti pasiekiamų rezultatų priklausomybę nuo darbo įdėjimo.</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20"/>
                                        </p:tgtEl>
                                        <p:attrNameLst>
                                          <p:attrName>style.visibility</p:attrName>
                                        </p:attrNameLst>
                                      </p:cBhvr>
                                      <p:to>
                                        <p:strVal val="visible"/>
                                      </p:to>
                                    </p:set>
                                    <p:animEffect transition="in" filter="fade">
                                      <p:cBhvr>
                                        <p:cTn id="7" dur="2000"/>
                                        <p:tgtEl>
                                          <p:spTgt spid="1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21">
                                            <p:bg/>
                                          </p:spTgt>
                                        </p:tgtEl>
                                        <p:attrNameLst>
                                          <p:attrName>style.visibility</p:attrName>
                                        </p:attrNameLst>
                                      </p:cBhvr>
                                      <p:to>
                                        <p:strVal val="visible"/>
                                      </p:to>
                                    </p:set>
                                    <p:animEffect transition="in" filter="fade">
                                      <p:cBhvr>
                                        <p:cTn id="12" dur="2000"/>
                                        <p:tgtEl>
                                          <p:spTgt spid="121">
                                            <p:bg/>
                                          </p:spTgt>
                                        </p:tgtEl>
                                      </p:cBhvr>
                                    </p:animEffect>
                                  </p:childTnLst>
                                </p:cTn>
                              </p:par>
                              <p:par>
                                <p:cTn id="13" presetID="10" presetClass="entr" presetSubtype="0" fill="hold" nodeType="withEffect">
                                  <p:stCondLst>
                                    <p:cond delay="0"/>
                                  </p:stCondLst>
                                  <p:iterate>
                                    <p:tmAbs val="0"/>
                                  </p:iterate>
                                  <p:childTnLst>
                                    <p:set>
                                      <p:cBhvr>
                                        <p:cTn id="14" fill="hold"/>
                                        <p:tgtEl>
                                          <p:spTgt spid="121">
                                            <p:txEl>
                                              <p:pRg st="0" end="0"/>
                                            </p:txEl>
                                          </p:spTgt>
                                        </p:tgtEl>
                                        <p:attrNameLst>
                                          <p:attrName>style.visibility</p:attrName>
                                        </p:attrNameLst>
                                      </p:cBhvr>
                                      <p:to>
                                        <p:strVal val="visible"/>
                                      </p:to>
                                    </p:set>
                                    <p:animEffect transition="in" filter="fade">
                                      <p:cBhvr>
                                        <p:cTn id="15" dur="2000"/>
                                        <p:tgtEl>
                                          <p:spTgt spid="121">
                                            <p:txEl>
                                              <p:pRg st="0" end="0"/>
                                            </p:txEl>
                                          </p:spTgt>
                                        </p:tgtEl>
                                      </p:cBhvr>
                                    </p:animEffect>
                                  </p:childTnLst>
                                </p:cTn>
                              </p:par>
                              <p:par>
                                <p:cTn id="16" presetID="10" presetClass="entr" presetSubtype="0" fill="hold" nodeType="withEffect">
                                  <p:stCondLst>
                                    <p:cond delay="0"/>
                                  </p:stCondLst>
                                  <p:iterate>
                                    <p:tmAbs val="0"/>
                                  </p:iterate>
                                  <p:childTnLst>
                                    <p:set>
                                      <p:cBhvr>
                                        <p:cTn id="17" fill="hold"/>
                                        <p:tgtEl>
                                          <p:spTgt spid="121">
                                            <p:txEl>
                                              <p:pRg st="1" end="1"/>
                                            </p:txEl>
                                          </p:spTgt>
                                        </p:tgtEl>
                                        <p:attrNameLst>
                                          <p:attrName>style.visibility</p:attrName>
                                        </p:attrNameLst>
                                      </p:cBhvr>
                                      <p:to>
                                        <p:strVal val="visible"/>
                                      </p:to>
                                    </p:set>
                                    <p:animEffect transition="in" filter="fade">
                                      <p:cBhvr>
                                        <p:cTn id="18" dur="2000"/>
                                        <p:tgtEl>
                                          <p:spTgt spid="121">
                                            <p:txEl>
                                              <p:pRg st="1" end="1"/>
                                            </p:txEl>
                                          </p:spTgt>
                                        </p:tgtEl>
                                      </p:cBhvr>
                                    </p:animEffect>
                                  </p:childTnLst>
                                </p:cTn>
                              </p:par>
                              <p:par>
                                <p:cTn id="19" presetID="10" presetClass="entr" presetSubtype="0" fill="hold" nodeType="withEffect">
                                  <p:stCondLst>
                                    <p:cond delay="0"/>
                                  </p:stCondLst>
                                  <p:iterate>
                                    <p:tmAbs val="0"/>
                                  </p:iterate>
                                  <p:childTnLst>
                                    <p:set>
                                      <p:cBhvr>
                                        <p:cTn id="20" fill="hold"/>
                                        <p:tgtEl>
                                          <p:spTgt spid="121">
                                            <p:txEl>
                                              <p:pRg st="2" end="2"/>
                                            </p:txEl>
                                          </p:spTgt>
                                        </p:tgtEl>
                                        <p:attrNameLst>
                                          <p:attrName>style.visibility</p:attrName>
                                        </p:attrNameLst>
                                      </p:cBhvr>
                                      <p:to>
                                        <p:strVal val="visible"/>
                                      </p:to>
                                    </p:set>
                                    <p:animEffect transition="in" filter="fade">
                                      <p:cBhvr>
                                        <p:cTn id="21" dur="2000"/>
                                        <p:tgtEl>
                                          <p:spTgt spid="121">
                                            <p:txEl>
                                              <p:pRg st="2" end="2"/>
                                            </p:txEl>
                                          </p:spTgt>
                                        </p:tgtEl>
                                      </p:cBhvr>
                                    </p:animEffect>
                                  </p:childTnLst>
                                </p:cTn>
                              </p:par>
                              <p:par>
                                <p:cTn id="22" presetID="10" presetClass="entr" presetSubtype="0" fill="hold" nodeType="withEffect">
                                  <p:stCondLst>
                                    <p:cond delay="0"/>
                                  </p:stCondLst>
                                  <p:iterate>
                                    <p:tmAbs val="0"/>
                                  </p:iterate>
                                  <p:childTnLst>
                                    <p:set>
                                      <p:cBhvr>
                                        <p:cTn id="23" fill="hold"/>
                                        <p:tgtEl>
                                          <p:spTgt spid="121">
                                            <p:txEl>
                                              <p:pRg st="3" end="3"/>
                                            </p:txEl>
                                          </p:spTgt>
                                        </p:tgtEl>
                                        <p:attrNameLst>
                                          <p:attrName>style.visibility</p:attrName>
                                        </p:attrNameLst>
                                      </p:cBhvr>
                                      <p:to>
                                        <p:strVal val="visible"/>
                                      </p:to>
                                    </p:set>
                                    <p:animEffect transition="in" filter="fade">
                                      <p:cBhvr>
                                        <p:cTn id="24" dur="2000"/>
                                        <p:tgtEl>
                                          <p:spTgt spid="121">
                                            <p:txEl>
                                              <p:pRg st="3" end="3"/>
                                            </p:txEl>
                                          </p:spTgt>
                                        </p:tgtEl>
                                      </p:cBhvr>
                                    </p:animEffect>
                                  </p:childTnLst>
                                </p:cTn>
                              </p:par>
                              <p:par>
                                <p:cTn id="25" presetID="10" presetClass="entr" presetSubtype="0" fill="hold" nodeType="withEffect">
                                  <p:stCondLst>
                                    <p:cond delay="0"/>
                                  </p:stCondLst>
                                  <p:iterate>
                                    <p:tmAbs val="0"/>
                                  </p:iterate>
                                  <p:childTnLst>
                                    <p:set>
                                      <p:cBhvr>
                                        <p:cTn id="26" fill="hold"/>
                                        <p:tgtEl>
                                          <p:spTgt spid="121">
                                            <p:txEl>
                                              <p:pRg st="4" end="4"/>
                                            </p:txEl>
                                          </p:spTgt>
                                        </p:tgtEl>
                                        <p:attrNameLst>
                                          <p:attrName>style.visibility</p:attrName>
                                        </p:attrNameLst>
                                      </p:cBhvr>
                                      <p:to>
                                        <p:strVal val="visible"/>
                                      </p:to>
                                    </p:set>
                                    <p:animEffect transition="in" filter="fade">
                                      <p:cBhvr>
                                        <p:cTn id="27" dur="2000"/>
                                        <p:tgtEl>
                                          <p:spTgt spid="121">
                                            <p:txEl>
                                              <p:pRg st="4" end="4"/>
                                            </p:txEl>
                                          </p:spTgt>
                                        </p:tgtEl>
                                      </p:cBhvr>
                                    </p:animEffect>
                                  </p:childTnLst>
                                </p:cTn>
                              </p:par>
                              <p:par>
                                <p:cTn id="28" presetID="10" presetClass="entr" presetSubtype="0" fill="hold" nodeType="withEffect">
                                  <p:stCondLst>
                                    <p:cond delay="0"/>
                                  </p:stCondLst>
                                  <p:iterate>
                                    <p:tmAbs val="0"/>
                                  </p:iterate>
                                  <p:childTnLst>
                                    <p:set>
                                      <p:cBhvr>
                                        <p:cTn id="29" fill="hold"/>
                                        <p:tgtEl>
                                          <p:spTgt spid="121">
                                            <p:txEl>
                                              <p:pRg st="5" end="5"/>
                                            </p:txEl>
                                          </p:spTgt>
                                        </p:tgtEl>
                                        <p:attrNameLst>
                                          <p:attrName>style.visibility</p:attrName>
                                        </p:attrNameLst>
                                      </p:cBhvr>
                                      <p:to>
                                        <p:strVal val="visible"/>
                                      </p:to>
                                    </p:set>
                                    <p:animEffect transition="in" filter="fade">
                                      <p:cBhvr>
                                        <p:cTn id="30" dur="2000"/>
                                        <p:tgtEl>
                                          <p:spTgt spid="121">
                                            <p:txEl>
                                              <p:pRg st="5" end="5"/>
                                            </p:txEl>
                                          </p:spTgt>
                                        </p:tgtEl>
                                      </p:cBhvr>
                                    </p:animEffect>
                                  </p:childTnLst>
                                </p:cTn>
                              </p:par>
                              <p:par>
                                <p:cTn id="31" presetID="10" presetClass="entr" presetSubtype="0" fill="hold" nodeType="withEffect">
                                  <p:stCondLst>
                                    <p:cond delay="0"/>
                                  </p:stCondLst>
                                  <p:iterate>
                                    <p:tmAbs val="0"/>
                                  </p:iterate>
                                  <p:childTnLst>
                                    <p:set>
                                      <p:cBhvr>
                                        <p:cTn id="32" fill="hold"/>
                                        <p:tgtEl>
                                          <p:spTgt spid="121">
                                            <p:txEl>
                                              <p:pRg st="6" end="6"/>
                                            </p:txEl>
                                          </p:spTgt>
                                        </p:tgtEl>
                                        <p:attrNameLst>
                                          <p:attrName>style.visibility</p:attrName>
                                        </p:attrNameLst>
                                      </p:cBhvr>
                                      <p:to>
                                        <p:strVal val="visible"/>
                                      </p:to>
                                    </p:set>
                                    <p:animEffect transition="in" filter="fade">
                                      <p:cBhvr>
                                        <p:cTn id="33" dur="2000"/>
                                        <p:tgtEl>
                                          <p:spTgt spid="1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animBg="1" advAuto="0"/>
      <p:bldP spid="121" grpId="0" build="p"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a:extLst>
              <a:ext uri="{FF2B5EF4-FFF2-40B4-BE49-F238E27FC236}">
                <a16:creationId xmlns:a16="http://schemas.microsoft.com/office/drawing/2014/main" id="{5CF6324A-52BF-D2C3-52DE-EF40330566EB}"/>
              </a:ext>
            </a:extLst>
          </p:cNvPr>
          <p:cNvSpPr>
            <a:spLocks noGrp="1" noChangeArrowheads="1"/>
          </p:cNvSpPr>
          <p:nvPr>
            <p:ph type="sldNum" sz="quarter" idx="10"/>
          </p:nvPr>
        </p:nvSpPr>
        <p:spPr>
          <a:xfrm>
            <a:off x="9110663" y="6115050"/>
            <a:ext cx="163512" cy="219075"/>
          </a:xfrm>
          <a:noFill/>
        </p:spPr>
        <p:txBody>
          <a:bodyPr/>
          <a:lstStyle>
            <a:lvl1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1pPr>
            <a:lvl2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2pPr>
            <a:lvl3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3pPr>
            <a:lvl4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4pPr>
            <a:lvl5pPr defTabSz="457200">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5pPr>
            <a:lvl6pPr marL="4572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6pPr>
            <a:lvl7pPr marL="9144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7pPr>
            <a:lvl8pPr marL="13716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8pPr>
            <a:lvl9pPr marL="1828800" indent="1828800" defTabSz="457200" eaLnBrk="0" fontAlgn="base" hangingPunct="0">
              <a:spcBef>
                <a:spcPct val="0"/>
              </a:spcBef>
              <a:spcAft>
                <a:spcPct val="0"/>
              </a:spcAft>
              <a:defRPr>
                <a:solidFill>
                  <a:srgbClr val="000000"/>
                </a:solidFill>
                <a:latin typeface="Trebuchet MS" panose="020B0603020202020204" pitchFamily="34" charset="0"/>
                <a:ea typeface="Trebuchet MS" panose="020B0603020202020204" pitchFamily="34" charset="0"/>
                <a:cs typeface="Trebuchet MS" panose="020B0603020202020204" pitchFamily="34" charset="0"/>
                <a:sym typeface="Trebuchet MS" panose="020B0603020202020204" pitchFamily="34" charset="0"/>
              </a:defRPr>
            </a:lvl9pPr>
          </a:lstStyle>
          <a:p>
            <a:fld id="{D36237D7-D2BF-4DA0-A193-63E10E88AFE0}" type="slidenum">
              <a:rPr lang="en-US" altLang="en-US">
                <a:solidFill>
                  <a:schemeClr val="accent1"/>
                </a:solidFill>
              </a:rPr>
              <a:pPr/>
              <a:t>9</a:t>
            </a:fld>
            <a:endParaRPr lang="en-US" altLang="en-US">
              <a:solidFill>
                <a:schemeClr val="accent1"/>
              </a:solidFill>
            </a:endParaRPr>
          </a:p>
        </p:txBody>
      </p:sp>
      <p:sp>
        <p:nvSpPr>
          <p:cNvPr id="124" name="2. Dėmesio kreipimas į didaktinius tikslus, tai yra į lūkesčius ir vertybes">
            <a:extLst>
              <a:ext uri="{FF2B5EF4-FFF2-40B4-BE49-F238E27FC236}">
                <a16:creationId xmlns:a16="http://schemas.microsoft.com/office/drawing/2014/main" id="{52365D9A-5810-1934-6409-ECCCC50DCC8A}"/>
              </a:ext>
            </a:extLst>
          </p:cNvPr>
          <p:cNvSpPr txBox="1">
            <a:spLocks noGrp="1" noChangeArrowheads="1"/>
          </p:cNvSpPr>
          <p:nvPr>
            <p:ph type="title" idx="4294967295"/>
          </p:nvPr>
        </p:nvSpPr>
        <p:spPr>
          <a:xfrm>
            <a:off x="677863" y="609600"/>
            <a:ext cx="8596312" cy="1320800"/>
          </a:xfrm>
        </p:spPr>
        <p:txBody>
          <a:bodyPr/>
          <a:lstStyle/>
          <a:p>
            <a:pPr algn="ctr" eaLnBrk="1" hangingPunct="1"/>
            <a:r>
              <a:rPr lang="en-US" altLang="en-US">
                <a:latin typeface="Trebuchet MS" panose="020B0603020202020204" pitchFamily="34" charset="0"/>
                <a:ea typeface="Trebuchet MS" panose="020B0603020202020204" pitchFamily="34" charset="0"/>
                <a:cs typeface="Trebuchet MS" panose="020B0603020202020204" pitchFamily="34" charset="0"/>
              </a:rPr>
              <a:t>2. Dėmesio kreipimas į didaktinius tikslus, tai yra į lūkesčius ir vertybes</a:t>
            </a:r>
          </a:p>
        </p:txBody>
      </p:sp>
      <p:sp>
        <p:nvSpPr>
          <p:cNvPr id="125" name="Mokymasis besimokančiųjų akyse turi turėti prasmę ir būti vertas pastangų.…">
            <a:extLst>
              <a:ext uri="{FF2B5EF4-FFF2-40B4-BE49-F238E27FC236}">
                <a16:creationId xmlns:a16="http://schemas.microsoft.com/office/drawing/2014/main" id="{C3C4C9F9-3404-457B-F6A8-03C675A10E25}"/>
              </a:ext>
            </a:extLst>
          </p:cNvPr>
          <p:cNvSpPr txBox="1">
            <a:spLocks noGrp="1" noChangeArrowheads="1"/>
          </p:cNvSpPr>
          <p:nvPr>
            <p:ph type="body" sz="half" idx="4294967295"/>
          </p:nvPr>
        </p:nvSpPr>
        <p:spPr>
          <a:xfrm>
            <a:off x="677863" y="2717800"/>
            <a:ext cx="8310562" cy="3324225"/>
          </a:xfrm>
        </p:spPr>
        <p:txBody>
          <a:bodyPr/>
          <a:lstStyle/>
          <a:p>
            <a:pPr marL="0" indent="0" eaLnBrk="1" hangingPunct="1">
              <a:buSzTx/>
              <a:buFont typeface="Wingdings 3" panose="05040102010807070707" pitchFamily="18" charset="2"/>
              <a:buNone/>
            </a:pPr>
            <a:r>
              <a:rPr lang="en-US" altLang="en-US">
                <a:latin typeface="Trebuchet MS" panose="020B0603020202020204" pitchFamily="34" charset="0"/>
                <a:ea typeface="Trebuchet MS" panose="020B0603020202020204" pitchFamily="34" charset="0"/>
                <a:cs typeface="Trebuchet MS" panose="020B0603020202020204" pitchFamily="34" charset="0"/>
              </a:rPr>
              <a:t>Mokymasis besimokančiųjų akyse turi turėti prasmę ir būti vertas pastangų.</a:t>
            </a:r>
          </a:p>
          <a:p>
            <a:pPr marL="0" indent="0" eaLnBrk="1" hangingPunct="1">
              <a:lnSpc>
                <a:spcPct val="120000"/>
              </a:lnSpc>
              <a:buSzTx/>
              <a:buFont typeface="Wingdings 3" panose="05040102010807070707" pitchFamily="18" charset="2"/>
              <a:buNone/>
            </a:pPr>
            <a:r>
              <a:rPr lang="en-US" altLang="en-US">
                <a:latin typeface="Trebuchet MS" panose="020B0603020202020204" pitchFamily="34" charset="0"/>
                <a:ea typeface="Trebuchet MS" panose="020B0603020202020204" pitchFamily="34" charset="0"/>
                <a:cs typeface="Trebuchet MS" panose="020B0603020202020204" pitchFamily="34" charset="0"/>
              </a:rPr>
              <a:t>	Mokytojas turėtų:</a:t>
            </a:r>
          </a:p>
          <a:p>
            <a:pPr marL="1143000" lvl="2" indent="-228600" eaLnBrk="1" hangingPunct="1">
              <a:lnSpc>
                <a:spcPct val="120000"/>
              </a:lnSpc>
              <a:spcBef>
                <a:spcPct val="0"/>
              </a:spcBef>
            </a:pPr>
            <a:r>
              <a:rPr lang="en-US" altLang="en-US" sz="1600">
                <a:latin typeface="Trebuchet MS" panose="020B0603020202020204" pitchFamily="34" charset="0"/>
                <a:ea typeface="Trebuchet MS" panose="020B0603020202020204" pitchFamily="34" charset="0"/>
                <a:cs typeface="Trebuchet MS" panose="020B0603020202020204" pitchFamily="34" charset="0"/>
              </a:rPr>
              <a:t>nustatyti užduočių atlikimo tikslą, kryptingumą.</a:t>
            </a:r>
          </a:p>
          <a:p>
            <a:pPr marL="1143000" lvl="2" indent="-228600" eaLnBrk="1" hangingPunct="1">
              <a:lnSpc>
                <a:spcPct val="120000"/>
              </a:lnSpc>
              <a:spcBef>
                <a:spcPct val="0"/>
              </a:spcBef>
            </a:pPr>
            <a:r>
              <a:rPr lang="en-US" altLang="en-US" sz="1600">
                <a:latin typeface="Trebuchet MS" panose="020B0603020202020204" pitchFamily="34" charset="0"/>
                <a:ea typeface="Trebuchet MS" panose="020B0603020202020204" pitchFamily="34" charset="0"/>
                <a:cs typeface="Trebuchet MS" panose="020B0603020202020204" pitchFamily="34" charset="0"/>
              </a:rPr>
              <a:t>Kreipti besimokančiųjų dėmesį į savęs tobulinimą ir praktinių įgudžių siekimą, kurie lems sėkmę jų tolimesniame gyvenime.</a:t>
            </a:r>
          </a:p>
          <a:p>
            <a:pPr marL="1143000" lvl="2" indent="-228600" eaLnBrk="1" hangingPunct="1">
              <a:lnSpc>
                <a:spcPct val="120000"/>
              </a:lnSpc>
              <a:spcBef>
                <a:spcPct val="0"/>
              </a:spcBef>
            </a:pPr>
            <a:r>
              <a:rPr lang="en-US" altLang="en-US" sz="1600">
                <a:latin typeface="Trebuchet MS" panose="020B0603020202020204" pitchFamily="34" charset="0"/>
                <a:ea typeface="Trebuchet MS" panose="020B0603020202020204" pitchFamily="34" charset="0"/>
                <a:cs typeface="Trebuchet MS" panose="020B0603020202020204" pitchFamily="34" charset="0"/>
              </a:rPr>
              <a:t>Skatinti užsibriežti tikslus taip, kad besimokantieji jaustųsi už juos atsakingi.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fill="hold" nodeType="afterEffect">
                                  <p:stCondLst>
                                    <p:cond delay="0"/>
                                  </p:stCondLst>
                                  <p:iterate>
                                    <p:tmAbs val="0"/>
                                  </p:iterate>
                                  <p:childTnLst>
                                    <p:set>
                                      <p:cBhvr>
                                        <p:cTn id="6" fill="hold"/>
                                        <p:tgtEl>
                                          <p:spTgt spid="124"/>
                                        </p:tgtEl>
                                        <p:attrNameLst>
                                          <p:attrName>style.visibility</p:attrName>
                                        </p:attrNameLst>
                                      </p:cBhvr>
                                      <p:to>
                                        <p:strVal val="visible"/>
                                      </p:to>
                                    </p:set>
                                    <p:animEffect transition="in" filter="fade">
                                      <p:cBhvr>
                                        <p:cTn id="7" dur="2000"/>
                                        <p:tgtEl>
                                          <p:spTgt spid="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fill="hold" nodeType="clickEffect">
                                  <p:stCondLst>
                                    <p:cond delay="0"/>
                                  </p:stCondLst>
                                  <p:iterate>
                                    <p:tmAbs val="0"/>
                                  </p:iterate>
                                  <p:childTnLst>
                                    <p:set>
                                      <p:cBhvr>
                                        <p:cTn id="11" fill="hold"/>
                                        <p:tgtEl>
                                          <p:spTgt spid="125">
                                            <p:bg/>
                                          </p:spTgt>
                                        </p:tgtEl>
                                        <p:attrNameLst>
                                          <p:attrName>style.visibility</p:attrName>
                                        </p:attrNameLst>
                                      </p:cBhvr>
                                      <p:to>
                                        <p:strVal val="visible"/>
                                      </p:to>
                                    </p:set>
                                    <p:animEffect transition="in" filter="fade">
                                      <p:cBhvr>
                                        <p:cTn id="12" dur="2000"/>
                                        <p:tgtEl>
                                          <p:spTgt spid="125">
                                            <p:bg/>
                                          </p:spTgt>
                                        </p:tgtEl>
                                      </p:cBhvr>
                                    </p:animEffect>
                                  </p:childTnLst>
                                </p:cTn>
                              </p:par>
                              <p:par>
                                <p:cTn id="13" presetID="10" presetClass="entr" presetSubtype="0" fill="hold" nodeType="withEffect">
                                  <p:stCondLst>
                                    <p:cond delay="0"/>
                                  </p:stCondLst>
                                  <p:iterate>
                                    <p:tmAbs val="0"/>
                                  </p:iterate>
                                  <p:childTnLst>
                                    <p:set>
                                      <p:cBhvr>
                                        <p:cTn id="14" fill="hold"/>
                                        <p:tgtEl>
                                          <p:spTgt spid="125">
                                            <p:txEl>
                                              <p:pRg st="0" end="0"/>
                                            </p:txEl>
                                          </p:spTgt>
                                        </p:tgtEl>
                                        <p:attrNameLst>
                                          <p:attrName>style.visibility</p:attrName>
                                        </p:attrNameLst>
                                      </p:cBhvr>
                                      <p:to>
                                        <p:strVal val="visible"/>
                                      </p:to>
                                    </p:set>
                                    <p:animEffect transition="in" filter="fade">
                                      <p:cBhvr>
                                        <p:cTn id="15" dur="2000"/>
                                        <p:tgtEl>
                                          <p:spTgt spid="12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fill="hold" nodeType="clickEffect">
                                  <p:stCondLst>
                                    <p:cond delay="0"/>
                                  </p:stCondLst>
                                  <p:iterate>
                                    <p:tmAbs val="0"/>
                                  </p:iterate>
                                  <p:childTnLst>
                                    <p:set>
                                      <p:cBhvr>
                                        <p:cTn id="19" fill="hold"/>
                                        <p:tgtEl>
                                          <p:spTgt spid="125">
                                            <p:txEl>
                                              <p:pRg st="1" end="1"/>
                                            </p:txEl>
                                          </p:spTgt>
                                        </p:tgtEl>
                                        <p:attrNameLst>
                                          <p:attrName>style.visibility</p:attrName>
                                        </p:attrNameLst>
                                      </p:cBhvr>
                                      <p:to>
                                        <p:strVal val="visible"/>
                                      </p:to>
                                    </p:set>
                                    <p:animEffect transition="in" filter="fade">
                                      <p:cBhvr>
                                        <p:cTn id="20" dur="2000"/>
                                        <p:tgtEl>
                                          <p:spTgt spid="125">
                                            <p:txEl>
                                              <p:pRg st="1" end="1"/>
                                            </p:txEl>
                                          </p:spTgt>
                                        </p:tgtEl>
                                      </p:cBhvr>
                                    </p:animEffect>
                                  </p:childTnLst>
                                </p:cTn>
                              </p:par>
                              <p:par>
                                <p:cTn id="21" presetID="10" presetClass="entr" presetSubtype="0" fill="hold" nodeType="withEffect">
                                  <p:stCondLst>
                                    <p:cond delay="0"/>
                                  </p:stCondLst>
                                  <p:iterate>
                                    <p:tmAbs val="0"/>
                                  </p:iterate>
                                  <p:childTnLst>
                                    <p:set>
                                      <p:cBhvr>
                                        <p:cTn id="22" fill="hold"/>
                                        <p:tgtEl>
                                          <p:spTgt spid="125">
                                            <p:txEl>
                                              <p:pRg st="2" end="2"/>
                                            </p:txEl>
                                          </p:spTgt>
                                        </p:tgtEl>
                                        <p:attrNameLst>
                                          <p:attrName>style.visibility</p:attrName>
                                        </p:attrNameLst>
                                      </p:cBhvr>
                                      <p:to>
                                        <p:strVal val="visible"/>
                                      </p:to>
                                    </p:set>
                                    <p:animEffect transition="in" filter="fade">
                                      <p:cBhvr>
                                        <p:cTn id="23" dur="2000"/>
                                        <p:tgtEl>
                                          <p:spTgt spid="125">
                                            <p:txEl>
                                              <p:pRg st="2" end="2"/>
                                            </p:txEl>
                                          </p:spTgt>
                                        </p:tgtEl>
                                      </p:cBhvr>
                                    </p:animEffect>
                                  </p:childTnLst>
                                </p:cTn>
                              </p:par>
                              <p:par>
                                <p:cTn id="24" presetID="10" presetClass="entr" presetSubtype="0" fill="hold" nodeType="withEffect">
                                  <p:stCondLst>
                                    <p:cond delay="0"/>
                                  </p:stCondLst>
                                  <p:iterate>
                                    <p:tmAbs val="0"/>
                                  </p:iterate>
                                  <p:childTnLst>
                                    <p:set>
                                      <p:cBhvr>
                                        <p:cTn id="25" fill="hold"/>
                                        <p:tgtEl>
                                          <p:spTgt spid="125">
                                            <p:txEl>
                                              <p:pRg st="3" end="3"/>
                                            </p:txEl>
                                          </p:spTgt>
                                        </p:tgtEl>
                                        <p:attrNameLst>
                                          <p:attrName>style.visibility</p:attrName>
                                        </p:attrNameLst>
                                      </p:cBhvr>
                                      <p:to>
                                        <p:strVal val="visible"/>
                                      </p:to>
                                    </p:set>
                                    <p:animEffect transition="in" filter="fade">
                                      <p:cBhvr>
                                        <p:cTn id="26" dur="2000"/>
                                        <p:tgtEl>
                                          <p:spTgt spid="125">
                                            <p:txEl>
                                              <p:pRg st="3" end="3"/>
                                            </p:txEl>
                                          </p:spTgt>
                                        </p:tgtEl>
                                      </p:cBhvr>
                                    </p:animEffect>
                                  </p:childTnLst>
                                </p:cTn>
                              </p:par>
                              <p:par>
                                <p:cTn id="27" presetID="10" presetClass="entr" presetSubtype="0" fill="hold" nodeType="withEffect">
                                  <p:stCondLst>
                                    <p:cond delay="0"/>
                                  </p:stCondLst>
                                  <p:iterate>
                                    <p:tmAbs val="0"/>
                                  </p:iterate>
                                  <p:childTnLst>
                                    <p:set>
                                      <p:cBhvr>
                                        <p:cTn id="28" fill="hold"/>
                                        <p:tgtEl>
                                          <p:spTgt spid="125">
                                            <p:txEl>
                                              <p:pRg st="4" end="4"/>
                                            </p:txEl>
                                          </p:spTgt>
                                        </p:tgtEl>
                                        <p:attrNameLst>
                                          <p:attrName>style.visibility</p:attrName>
                                        </p:attrNameLst>
                                      </p:cBhvr>
                                      <p:to>
                                        <p:strVal val="visible"/>
                                      </p:to>
                                    </p:set>
                                    <p:animEffect transition="in" filter="fade">
                                      <p:cBhvr>
                                        <p:cTn id="29" dur="2000"/>
                                        <p:tgtEl>
                                          <p:spTgt spid="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advAuto="0"/>
      <p:bldP spid="125" grpId="0" build="p" animBg="1" advAuto="0"/>
    </p:bldLst>
  </p:timing>
</p:sld>
</file>

<file path=ppt/theme/theme1.xml><?xml version="1.0" encoding="utf-8"?>
<a:theme xmlns:a="http://schemas.openxmlformats.org/drawingml/2006/main" name="Facet">
  <a:themeElements>
    <a:clrScheme name="Facet">
      <a:dk1>
        <a:srgbClr val="000000"/>
      </a:dk1>
      <a:lt1>
        <a:srgbClr val="FFFFFF"/>
      </a:lt1>
      <a:dk2>
        <a:srgbClr val="A7A7A7"/>
      </a:dk2>
      <a:lt2>
        <a:srgbClr val="535353"/>
      </a:lt2>
      <a:accent1>
        <a:srgbClr val="5FCBEF"/>
      </a:accent1>
      <a:accent2>
        <a:srgbClr val="2E83C3"/>
      </a:accent2>
      <a:accent3>
        <a:srgbClr val="9BBB59"/>
      </a:accent3>
      <a:accent4>
        <a:srgbClr val="8064A2"/>
      </a:accent4>
      <a:accent5>
        <a:srgbClr val="4BACC6"/>
      </a:accent5>
      <a:accent6>
        <a:srgbClr val="F79646"/>
      </a:accent6>
      <a:hlink>
        <a:srgbClr val="0000FF"/>
      </a:hlink>
      <a:folHlink>
        <a:srgbClr val="FF00FF"/>
      </a:folHlink>
    </a:clrScheme>
    <a:fontScheme name="Facet">
      <a:majorFont>
        <a:latin typeface="Calibri"/>
        <a:ea typeface="Calibri"/>
        <a:cs typeface="Calibri"/>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A7A7A7"/>
      </a:dk2>
      <a:lt2>
        <a:srgbClr val="535353"/>
      </a:lt2>
      <a:accent1>
        <a:srgbClr val="5FCBEF"/>
      </a:accent1>
      <a:accent2>
        <a:srgbClr val="2E83C3"/>
      </a:accent2>
      <a:accent3>
        <a:srgbClr val="9BBB59"/>
      </a:accent3>
      <a:accent4>
        <a:srgbClr val="8064A2"/>
      </a:accent4>
      <a:accent5>
        <a:srgbClr val="4BACC6"/>
      </a:accent5>
      <a:accent6>
        <a:srgbClr val="F79646"/>
      </a:accent6>
      <a:hlink>
        <a:srgbClr val="0000FF"/>
      </a:hlink>
      <a:folHlink>
        <a:srgbClr val="FF00FF"/>
      </a:folHlink>
    </a:clrScheme>
    <a:fontScheme name="Facet">
      <a:majorFont>
        <a:latin typeface="Calibri"/>
        <a:ea typeface="Calibri"/>
        <a:cs typeface="Calibri"/>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1676</Words>
  <Application>Microsoft Office PowerPoint</Application>
  <PresentationFormat>Widescreen</PresentationFormat>
  <Paragraphs>162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Trebuchet MS</vt:lpstr>
      <vt:lpstr>Arial</vt:lpstr>
      <vt:lpstr>Calibri</vt:lpstr>
      <vt:lpstr>Helvetica</vt:lpstr>
      <vt:lpstr>Wingdings 3</vt:lpstr>
      <vt:lpstr>Times Roman</vt:lpstr>
      <vt:lpstr>Facet</vt:lpstr>
      <vt:lpstr>PowerPoint Presentation</vt:lpstr>
      <vt:lpstr>PowerPoint Presentation</vt:lpstr>
      <vt:lpstr>PowerPoint Presentation</vt:lpstr>
      <vt:lpstr>Išorinė motyvacija – tai pasirengimas imtis veiksmų arba procesų, stimuliuojantis žmogaus pojūtį, kai veiksmų priežastis ir kontrolė yra išorinio pobūdžio ir nuo jo nepriklauso.  Išorinė motyvacija skatina veikti, kas vienokiu ar kitokiu būdu būtų atlyginta arba padėtų išvengti “bausmės”.  - Apdovanojimas - Įvertinimas - Pripažinimas - Išorinis spaudimas kaip įsakymas: „Darau tai, kad išvengčiau nemalonių pasėkmių“</vt:lpstr>
      <vt:lpstr>PowerPoint Presentation</vt:lpstr>
      <vt:lpstr>II. Kaip mokyti, kad besimokantieji norėtų mokytis?  Kaip padaryti, kad besimokantysis pats norėtų mokytis ir gautų malonumą besimokant? Kitaip tariant, kaip jame išugdyti vidinę motyvaciją, kuri yra taip reikalinga ilgalaikio mokymosi procese?   </vt:lpstr>
      <vt:lpstr>Užsienio kalbos besimokančiųjų motyvavimo taisyklės</vt:lpstr>
      <vt:lpstr>1. Besimokančiųjų pasitikėjimo savimi skatinimas</vt:lpstr>
      <vt:lpstr>2. Dėmesio kreipimas į didaktinius tikslus, tai yra į lūkesčius ir vertybes</vt:lpstr>
      <vt:lpstr>3. Jaukios ir bestresinės mokymosi aplinkos kūrimas</vt:lpstr>
      <vt:lpstr>Psichologinis barjeras užsienio kalbos mokyme</vt:lpstr>
      <vt:lpstr>4. Susidomėjimo dėstomu dalyku skatinimas </vt:lpstr>
      <vt:lpstr>III. Praktiniai patarimai   Besimokančiųjų poreikiai Koks yra geriausias būdas patenkinti besimokančiųjų poreikius?</vt:lpstr>
      <vt:lpstr>Skatinamieji metodai Kas šioje didaktinėje veikloje nuolat pritrauks besimokančiųjų dėmesį?</vt:lpstr>
      <vt:lpstr>Besimokančiojo sėkmė (I)</vt:lpstr>
      <vt:lpstr>Besimokančiojo sėkmė (II)</vt:lpstr>
      <vt:lpstr>Bonusas</vt:lpstr>
      <vt:lpstr>LITERATŪRA ir šaltiniai: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Lina</dc:creator>
  <cp:lastModifiedBy>Lina Vinikienė</cp:lastModifiedBy>
  <cp:revision>1</cp:revision>
  <dcterms:modified xsi:type="dcterms:W3CDTF">2023-08-22T09:33:37Z</dcterms:modified>
</cp:coreProperties>
</file>